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76" r:id="rId1"/>
    <p:sldMasterId id="2147483677" r:id="rId2"/>
  </p:sldMasterIdLst>
  <p:notesMasterIdLst>
    <p:notesMasterId r:id="rId108"/>
  </p:notesMasterIdLst>
  <p:handoutMasterIdLst>
    <p:handoutMasterId r:id="rId109"/>
  </p:handoutMasterIdLst>
  <p:sldIdLst>
    <p:sldId id="256" r:id="rId3"/>
    <p:sldId id="376" r:id="rId4"/>
    <p:sldId id="381" r:id="rId5"/>
    <p:sldId id="382" r:id="rId6"/>
    <p:sldId id="385" r:id="rId7"/>
    <p:sldId id="386" r:id="rId8"/>
    <p:sldId id="387" r:id="rId9"/>
    <p:sldId id="388" r:id="rId10"/>
    <p:sldId id="389" r:id="rId11"/>
    <p:sldId id="391" r:id="rId12"/>
    <p:sldId id="392" r:id="rId13"/>
    <p:sldId id="393" r:id="rId14"/>
    <p:sldId id="394" r:id="rId15"/>
    <p:sldId id="395" r:id="rId16"/>
    <p:sldId id="397" r:id="rId17"/>
    <p:sldId id="377" r:id="rId18"/>
    <p:sldId id="257" r:id="rId19"/>
    <p:sldId id="258" r:id="rId20"/>
    <p:sldId id="259" r:id="rId21"/>
    <p:sldId id="260" r:id="rId22"/>
    <p:sldId id="262" r:id="rId23"/>
    <p:sldId id="263" r:id="rId24"/>
    <p:sldId id="437" r:id="rId25"/>
    <p:sldId id="266" r:id="rId26"/>
    <p:sldId id="267" r:id="rId27"/>
    <p:sldId id="268" r:id="rId28"/>
    <p:sldId id="269" r:id="rId29"/>
    <p:sldId id="270" r:id="rId30"/>
    <p:sldId id="271" r:id="rId31"/>
    <p:sldId id="329" r:id="rId32"/>
    <p:sldId id="272" r:id="rId33"/>
    <p:sldId id="273" r:id="rId34"/>
    <p:sldId id="338" r:id="rId35"/>
    <p:sldId id="312" r:id="rId36"/>
    <p:sldId id="407" r:id="rId37"/>
    <p:sldId id="408" r:id="rId38"/>
    <p:sldId id="409" r:id="rId39"/>
    <p:sldId id="410" r:id="rId40"/>
    <p:sldId id="411" r:id="rId41"/>
    <p:sldId id="412" r:id="rId42"/>
    <p:sldId id="413" r:id="rId43"/>
    <p:sldId id="414" r:id="rId44"/>
    <p:sldId id="415" r:id="rId45"/>
    <p:sldId id="416" r:id="rId46"/>
    <p:sldId id="417" r:id="rId47"/>
    <p:sldId id="418" r:id="rId48"/>
    <p:sldId id="419" r:id="rId49"/>
    <p:sldId id="434" r:id="rId50"/>
    <p:sldId id="420" r:id="rId51"/>
    <p:sldId id="421" r:id="rId52"/>
    <p:sldId id="422" r:id="rId53"/>
    <p:sldId id="423" r:id="rId54"/>
    <p:sldId id="424" r:id="rId55"/>
    <p:sldId id="425" r:id="rId56"/>
    <p:sldId id="426" r:id="rId57"/>
    <p:sldId id="427" r:id="rId58"/>
    <p:sldId id="428" r:id="rId59"/>
    <p:sldId id="429" r:id="rId60"/>
    <p:sldId id="430" r:id="rId61"/>
    <p:sldId id="436" r:id="rId62"/>
    <p:sldId id="433" r:id="rId63"/>
    <p:sldId id="274" r:id="rId64"/>
    <p:sldId id="325" r:id="rId65"/>
    <p:sldId id="299" r:id="rId66"/>
    <p:sldId id="277" r:id="rId67"/>
    <p:sldId id="278" r:id="rId68"/>
    <p:sldId id="279" r:id="rId69"/>
    <p:sldId id="280" r:id="rId70"/>
    <p:sldId id="281" r:id="rId71"/>
    <p:sldId id="282" r:id="rId72"/>
    <p:sldId id="283" r:id="rId73"/>
    <p:sldId id="284" r:id="rId74"/>
    <p:sldId id="285" r:id="rId75"/>
    <p:sldId id="286" r:id="rId76"/>
    <p:sldId id="287" r:id="rId77"/>
    <p:sldId id="288" r:id="rId78"/>
    <p:sldId id="289" r:id="rId79"/>
    <p:sldId id="290" r:id="rId80"/>
    <p:sldId id="291" r:id="rId81"/>
    <p:sldId id="292" r:id="rId82"/>
    <p:sldId id="293" r:id="rId83"/>
    <p:sldId id="326" r:id="rId84"/>
    <p:sldId id="315" r:id="rId85"/>
    <p:sldId id="316" r:id="rId86"/>
    <p:sldId id="317" r:id="rId87"/>
    <p:sldId id="318" r:id="rId88"/>
    <p:sldId id="322" r:id="rId89"/>
    <p:sldId id="323" r:id="rId90"/>
    <p:sldId id="324" r:id="rId91"/>
    <p:sldId id="406" r:id="rId92"/>
    <p:sldId id="327" r:id="rId93"/>
    <p:sldId id="328" r:id="rId94"/>
    <p:sldId id="342" r:id="rId95"/>
    <p:sldId id="398" r:id="rId96"/>
    <p:sldId id="399" r:id="rId97"/>
    <p:sldId id="400" r:id="rId98"/>
    <p:sldId id="401" r:id="rId99"/>
    <p:sldId id="341" r:id="rId100"/>
    <p:sldId id="404" r:id="rId101"/>
    <p:sldId id="402" r:id="rId102"/>
    <p:sldId id="405" r:id="rId103"/>
    <p:sldId id="353" r:id="rId104"/>
    <p:sldId id="375" r:id="rId105"/>
    <p:sldId id="307" r:id="rId106"/>
    <p:sldId id="310" r:id="rId107"/>
  </p:sldIdLst>
  <p:sldSz cx="9144000" cy="6858000" type="screen4x3"/>
  <p:notesSz cx="7315200" cy="9601200"/>
  <p:embeddedFontLst>
    <p:embeddedFont>
      <p:font typeface="Batang" panose="020B0604020202020204" charset="-127"/>
      <p:regular r:id="rId110"/>
    </p:embeddedFont>
    <p:embeddedFont>
      <p:font typeface="Constantia" panose="02030602050306030303" pitchFamily="18" charset="0"/>
      <p:regular r:id="rId111"/>
      <p:bold r:id="rId112"/>
      <p:italic r:id="rId113"/>
      <p:boldItalic r:id="rId114"/>
    </p:embeddedFont>
    <p:embeddedFont>
      <p:font typeface="Lucida Handwriting" panose="03010101010101010101" pitchFamily="66" charset="0"/>
      <p:regular r:id="rId115"/>
    </p:embeddedFont>
    <p:embeddedFont>
      <p:font typeface="Lato" panose="020B0604020202020204" charset="0"/>
      <p:regular r:id="rId116"/>
      <p:bold r:id="rId117"/>
      <p:italic r:id="rId118"/>
      <p:boldItalic r:id="rId119"/>
    </p:embeddedFont>
    <p:embeddedFont>
      <p:font typeface="Calibri" panose="020F0502020204030204" pitchFamily="34" charset="0"/>
      <p:regular r:id="rId120"/>
      <p:bold r:id="rId121"/>
      <p:italic r:id="rId122"/>
      <p:boldItalic r:id="rId123"/>
    </p:embeddedFont>
    <p:embeddedFont>
      <p:font typeface="Cambria" panose="02040503050406030204" pitchFamily="18" charset="0"/>
      <p:regular r:id="rId124"/>
      <p:bold r:id="rId125"/>
      <p:italic r:id="rId126"/>
      <p:boldItalic r:id="rId127"/>
    </p:embeddedFont>
    <p:embeddedFont>
      <p:font typeface="Lucida Bright" panose="02040602050505020304" pitchFamily="18" charset="0"/>
      <p:regular r:id="rId128"/>
      <p:bold r:id="rId129"/>
      <p:italic r:id="rId130"/>
      <p:boldItalic r:id="rId131"/>
    </p:embeddedFont>
    <p:embeddedFont>
      <p:font typeface="Arial Narrow" panose="020B0606020202030204" pitchFamily="34" charset="0"/>
      <p:regular r:id="rId132"/>
      <p:bold r:id="rId133"/>
      <p:italic r:id="rId134"/>
      <p:boldItalic r:id="rId135"/>
    </p:embeddedFont>
    <p:embeddedFont>
      <p:font typeface="Questrial" panose="020B0604020202020204" charset="0"/>
      <p:regular r:id="rId136"/>
    </p:embeddedFont>
    <p:embeddedFont>
      <p:font typeface="Architects Daughter" panose="020B0604020202020204" charset="0"/>
      <p:regular r:id="rId1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958" autoAdjust="0"/>
    <p:restoredTop sz="94588" autoAdjust="0"/>
  </p:normalViewPr>
  <p:slideViewPr>
    <p:cSldViewPr snapToGrid="0">
      <p:cViewPr varScale="1">
        <p:scale>
          <a:sx n="70" d="100"/>
          <a:sy n="70" d="100"/>
        </p:scale>
        <p:origin x="1164" y="72"/>
      </p:cViewPr>
      <p:guideLst>
        <p:guide orient="horz" pos="2160"/>
        <p:guide pos="2880"/>
      </p:guideLst>
    </p:cSldViewPr>
  </p:slideViewPr>
  <p:outlineViewPr>
    <p:cViewPr>
      <p:scale>
        <a:sx n="33" d="100"/>
        <a:sy n="33" d="100"/>
      </p:scale>
      <p:origin x="0" y="-3621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font" Target="fonts/font8.fntdata"/><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font" Target="fonts/font3.fntdata"/><Relationship Id="rId133" Type="http://schemas.openxmlformats.org/officeDocument/2006/relationships/font" Target="fonts/font24.fntdata"/><Relationship Id="rId138" Type="http://schemas.openxmlformats.org/officeDocument/2006/relationships/presProps" Target="presProps.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font" Target="fonts/font14.fntdata"/><Relationship Id="rId128" Type="http://schemas.openxmlformats.org/officeDocument/2006/relationships/font" Target="fonts/font19.fntdata"/><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font" Target="fonts/font4.fntdata"/><Relationship Id="rId118" Type="http://schemas.openxmlformats.org/officeDocument/2006/relationships/font" Target="fonts/font9.fntdata"/><Relationship Id="rId134" Type="http://schemas.openxmlformats.org/officeDocument/2006/relationships/font" Target="fonts/font25.fntdata"/><Relationship Id="rId139"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font" Target="fonts/font12.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notesMaster" Target="notesMasters/notesMaster1.xml"/><Relationship Id="rId116" Type="http://schemas.openxmlformats.org/officeDocument/2006/relationships/font" Target="fonts/font7.fntdata"/><Relationship Id="rId124" Type="http://schemas.openxmlformats.org/officeDocument/2006/relationships/font" Target="fonts/font15.fntdata"/><Relationship Id="rId129" Type="http://schemas.openxmlformats.org/officeDocument/2006/relationships/font" Target="fonts/font20.fntdata"/><Relationship Id="rId137" Type="http://schemas.openxmlformats.org/officeDocument/2006/relationships/font" Target="fonts/font28.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font" Target="fonts/font2.fntdata"/><Relationship Id="rId132" Type="http://schemas.openxmlformats.org/officeDocument/2006/relationships/font" Target="fonts/font23.fntdata"/><Relationship Id="rId14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font" Target="fonts/font5.fntdata"/><Relationship Id="rId119" Type="http://schemas.openxmlformats.org/officeDocument/2006/relationships/font" Target="fonts/font10.fntdata"/><Relationship Id="rId127" Type="http://schemas.openxmlformats.org/officeDocument/2006/relationships/font" Target="fonts/font18.fntdata"/><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font" Target="fonts/font13.fntdata"/><Relationship Id="rId130" Type="http://schemas.openxmlformats.org/officeDocument/2006/relationships/font" Target="fonts/font21.fntdata"/><Relationship Id="rId135" Type="http://schemas.openxmlformats.org/officeDocument/2006/relationships/font" Target="fonts/font26.fntdata"/><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handoutMaster" Target="handoutMasters/handoutMaster1.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font" Target="fonts/font11.fntdata"/><Relationship Id="rId125" Type="http://schemas.openxmlformats.org/officeDocument/2006/relationships/font" Target="fonts/font16.fntdata"/><Relationship Id="rId141"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microsoft.com/office/2015/10/relationships/revisionInfo" Target="revisionInfo.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font" Target="fonts/font1.fntdata"/><Relationship Id="rId115" Type="http://schemas.openxmlformats.org/officeDocument/2006/relationships/font" Target="fonts/font6.fntdata"/><Relationship Id="rId131" Type="http://schemas.openxmlformats.org/officeDocument/2006/relationships/font" Target="fonts/font22.fntdata"/><Relationship Id="rId136" Type="http://schemas.openxmlformats.org/officeDocument/2006/relationships/font" Target="fonts/font27.fntdata"/><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font" Target="fonts/font17.fntdata"/></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4143375" y="0"/>
            <a:ext cx="3170238" cy="481013"/>
          </a:xfrm>
          <a:prstGeom prst="rect">
            <a:avLst/>
          </a:prstGeom>
        </p:spPr>
        <p:txBody>
          <a:bodyPr vert="horz" lIns="91440" tIns="45720" rIns="91440" bIns="45720" rtlCol="0"/>
          <a:lstStyle>
            <a:lvl1pPr algn="r">
              <a:defRPr sz="1200"/>
            </a:lvl1pPr>
          </a:lstStyle>
          <a:p>
            <a:fld id="{EEC0988E-CECC-4B07-AEE9-29C84397D9B4}" type="datetimeFigureOut">
              <a:rPr lang="en-US" smtClean="0"/>
              <a:t>8/31/2017</a:t>
            </a:fld>
            <a:endParaRPr lang="en-US"/>
          </a:p>
        </p:txBody>
      </p:sp>
      <p:sp>
        <p:nvSpPr>
          <p:cNvPr id="4" name="Footer Placeholder 3"/>
          <p:cNvSpPr>
            <a:spLocks noGrp="1"/>
          </p:cNvSpPr>
          <p:nvPr>
            <p:ph type="ftr" sz="quarter" idx="2"/>
          </p:nvPr>
        </p:nvSpPr>
        <p:spPr>
          <a:xfrm>
            <a:off x="0" y="9120188"/>
            <a:ext cx="3170238" cy="48101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4143375" y="9120188"/>
            <a:ext cx="3170238" cy="481012"/>
          </a:xfrm>
          <a:prstGeom prst="rect">
            <a:avLst/>
          </a:prstGeom>
        </p:spPr>
        <p:txBody>
          <a:bodyPr vert="horz" lIns="91440" tIns="45720" rIns="91440" bIns="45720" rtlCol="0" anchor="b"/>
          <a:lstStyle>
            <a:lvl1pPr algn="r">
              <a:defRPr sz="1200"/>
            </a:lvl1pPr>
          </a:lstStyle>
          <a:p>
            <a:fld id="{4C30C2F9-FAC1-4751-A785-40EA99E15DB7}" type="slidenum">
              <a:rPr lang="en-US" smtClean="0"/>
              <a:t>‹#›</a:t>
            </a:fld>
            <a:endParaRPr lang="en-US"/>
          </a:p>
        </p:txBody>
      </p:sp>
    </p:spTree>
    <p:extLst>
      <p:ext uri="{BB962C8B-B14F-4D97-AF65-F5344CB8AC3E}">
        <p14:creationId xmlns:p14="http://schemas.microsoft.com/office/powerpoint/2010/main" val="37282571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3" y="0"/>
            <a:ext cx="3169919" cy="480060"/>
          </a:xfrm>
          <a:prstGeom prst="rect">
            <a:avLst/>
          </a:prstGeom>
          <a:noFill/>
          <a:ln>
            <a:noFill/>
          </a:ln>
        </p:spPr>
        <p:txBody>
          <a:bodyPr lIns="95726" tIns="95726" rIns="95726" bIns="95726"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78711" marR="0" lvl="1" indent="0" algn="l" rtl="0">
              <a:spcBef>
                <a:spcPts val="0"/>
              </a:spcBef>
              <a:buNone/>
              <a:defRPr sz="1900" b="0" i="0" u="none" strike="noStrike" cap="none">
                <a:solidFill>
                  <a:schemeClr val="dk1"/>
                </a:solidFill>
                <a:latin typeface="Calibri"/>
                <a:ea typeface="Calibri"/>
                <a:cs typeface="Calibri"/>
                <a:sym typeface="Calibri"/>
              </a:defRPr>
            </a:lvl2pPr>
            <a:lvl3pPr marL="957423" marR="0" lvl="2" indent="0" algn="l" rtl="0">
              <a:spcBef>
                <a:spcPts val="0"/>
              </a:spcBef>
              <a:buNone/>
              <a:defRPr sz="1900" b="0" i="0" u="none" strike="noStrike" cap="none">
                <a:solidFill>
                  <a:schemeClr val="dk1"/>
                </a:solidFill>
                <a:latin typeface="Calibri"/>
                <a:ea typeface="Calibri"/>
                <a:cs typeface="Calibri"/>
                <a:sym typeface="Calibri"/>
              </a:defRPr>
            </a:lvl3pPr>
            <a:lvl4pPr marL="1436134" marR="0" lvl="3" indent="0" algn="l" rtl="0">
              <a:spcBef>
                <a:spcPts val="0"/>
              </a:spcBef>
              <a:buNone/>
              <a:defRPr sz="1900" b="0" i="0" u="none" strike="noStrike" cap="none">
                <a:solidFill>
                  <a:schemeClr val="dk1"/>
                </a:solidFill>
                <a:latin typeface="Calibri"/>
                <a:ea typeface="Calibri"/>
                <a:cs typeface="Calibri"/>
                <a:sym typeface="Calibri"/>
              </a:defRPr>
            </a:lvl4pPr>
            <a:lvl5pPr marL="1914846" marR="0" lvl="4" indent="0" algn="l" rtl="0">
              <a:spcBef>
                <a:spcPts val="0"/>
              </a:spcBef>
              <a:buNone/>
              <a:defRPr sz="1900" b="0" i="0" u="none" strike="noStrike" cap="none">
                <a:solidFill>
                  <a:schemeClr val="dk1"/>
                </a:solidFill>
                <a:latin typeface="Calibri"/>
                <a:ea typeface="Calibri"/>
                <a:cs typeface="Calibri"/>
                <a:sym typeface="Calibri"/>
              </a:defRPr>
            </a:lvl5pPr>
            <a:lvl6pPr marL="2393558" marR="0" lvl="5" indent="0" algn="l" rtl="0">
              <a:spcBef>
                <a:spcPts val="0"/>
              </a:spcBef>
              <a:buNone/>
              <a:defRPr sz="1900" b="0" i="0" u="none" strike="noStrike" cap="none">
                <a:solidFill>
                  <a:schemeClr val="dk1"/>
                </a:solidFill>
                <a:latin typeface="Calibri"/>
                <a:ea typeface="Calibri"/>
                <a:cs typeface="Calibri"/>
                <a:sym typeface="Calibri"/>
              </a:defRPr>
            </a:lvl6pPr>
            <a:lvl7pPr marL="2872270" marR="0" lvl="6" indent="0" algn="l" rtl="0">
              <a:spcBef>
                <a:spcPts val="0"/>
              </a:spcBef>
              <a:buNone/>
              <a:defRPr sz="1900" b="0" i="0" u="none" strike="noStrike" cap="none">
                <a:solidFill>
                  <a:schemeClr val="dk1"/>
                </a:solidFill>
                <a:latin typeface="Calibri"/>
                <a:ea typeface="Calibri"/>
                <a:cs typeface="Calibri"/>
                <a:sym typeface="Calibri"/>
              </a:defRPr>
            </a:lvl7pPr>
            <a:lvl8pPr marL="3350981" marR="0" lvl="7" indent="0" algn="l" rtl="0">
              <a:spcBef>
                <a:spcPts val="0"/>
              </a:spcBef>
              <a:buNone/>
              <a:defRPr sz="1900" b="0" i="0" u="none" strike="noStrike" cap="none">
                <a:solidFill>
                  <a:schemeClr val="dk1"/>
                </a:solidFill>
                <a:latin typeface="Calibri"/>
                <a:ea typeface="Calibri"/>
                <a:cs typeface="Calibri"/>
                <a:sym typeface="Calibri"/>
              </a:defRPr>
            </a:lvl8pPr>
            <a:lvl9pPr marL="3829693" marR="0" lvl="8" indent="0" algn="l" rtl="0">
              <a:spcBef>
                <a:spcPts val="0"/>
              </a:spcBef>
              <a:buNone/>
              <a:defRPr sz="19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4143588" y="0"/>
            <a:ext cx="3169919" cy="480060"/>
          </a:xfrm>
          <a:prstGeom prst="rect">
            <a:avLst/>
          </a:prstGeom>
          <a:noFill/>
          <a:ln>
            <a:noFill/>
          </a:ln>
        </p:spPr>
        <p:txBody>
          <a:bodyPr lIns="95726" tIns="95726" rIns="95726" bIns="95726" anchor="t" anchorCtr="0"/>
          <a:lstStyle>
            <a:lvl1pPr marL="0" marR="0" lvl="0" indent="0" algn="r" rtl="0">
              <a:spcBef>
                <a:spcPts val="0"/>
              </a:spcBef>
              <a:buNone/>
              <a:defRPr sz="1200" b="0" i="0" u="none" strike="noStrike" cap="none">
                <a:solidFill>
                  <a:schemeClr val="dk1"/>
                </a:solidFill>
                <a:latin typeface="Calibri"/>
                <a:ea typeface="Calibri"/>
                <a:cs typeface="Calibri"/>
                <a:sym typeface="Calibri"/>
              </a:defRPr>
            </a:lvl1pPr>
            <a:lvl2pPr marL="478711" marR="0" lvl="1" indent="0" algn="l" rtl="0">
              <a:spcBef>
                <a:spcPts val="0"/>
              </a:spcBef>
              <a:buNone/>
              <a:defRPr sz="1900" b="0" i="0" u="none" strike="noStrike" cap="none">
                <a:solidFill>
                  <a:schemeClr val="dk1"/>
                </a:solidFill>
                <a:latin typeface="Calibri"/>
                <a:ea typeface="Calibri"/>
                <a:cs typeface="Calibri"/>
                <a:sym typeface="Calibri"/>
              </a:defRPr>
            </a:lvl2pPr>
            <a:lvl3pPr marL="957423" marR="0" lvl="2" indent="0" algn="l" rtl="0">
              <a:spcBef>
                <a:spcPts val="0"/>
              </a:spcBef>
              <a:buNone/>
              <a:defRPr sz="1900" b="0" i="0" u="none" strike="noStrike" cap="none">
                <a:solidFill>
                  <a:schemeClr val="dk1"/>
                </a:solidFill>
                <a:latin typeface="Calibri"/>
                <a:ea typeface="Calibri"/>
                <a:cs typeface="Calibri"/>
                <a:sym typeface="Calibri"/>
              </a:defRPr>
            </a:lvl3pPr>
            <a:lvl4pPr marL="1436134" marR="0" lvl="3" indent="0" algn="l" rtl="0">
              <a:spcBef>
                <a:spcPts val="0"/>
              </a:spcBef>
              <a:buNone/>
              <a:defRPr sz="1900" b="0" i="0" u="none" strike="noStrike" cap="none">
                <a:solidFill>
                  <a:schemeClr val="dk1"/>
                </a:solidFill>
                <a:latin typeface="Calibri"/>
                <a:ea typeface="Calibri"/>
                <a:cs typeface="Calibri"/>
                <a:sym typeface="Calibri"/>
              </a:defRPr>
            </a:lvl4pPr>
            <a:lvl5pPr marL="1914846" marR="0" lvl="4" indent="0" algn="l" rtl="0">
              <a:spcBef>
                <a:spcPts val="0"/>
              </a:spcBef>
              <a:buNone/>
              <a:defRPr sz="1900" b="0" i="0" u="none" strike="noStrike" cap="none">
                <a:solidFill>
                  <a:schemeClr val="dk1"/>
                </a:solidFill>
                <a:latin typeface="Calibri"/>
                <a:ea typeface="Calibri"/>
                <a:cs typeface="Calibri"/>
                <a:sym typeface="Calibri"/>
              </a:defRPr>
            </a:lvl5pPr>
            <a:lvl6pPr marL="2393558" marR="0" lvl="5" indent="0" algn="l" rtl="0">
              <a:spcBef>
                <a:spcPts val="0"/>
              </a:spcBef>
              <a:buNone/>
              <a:defRPr sz="1900" b="0" i="0" u="none" strike="noStrike" cap="none">
                <a:solidFill>
                  <a:schemeClr val="dk1"/>
                </a:solidFill>
                <a:latin typeface="Calibri"/>
                <a:ea typeface="Calibri"/>
                <a:cs typeface="Calibri"/>
                <a:sym typeface="Calibri"/>
              </a:defRPr>
            </a:lvl6pPr>
            <a:lvl7pPr marL="2872270" marR="0" lvl="6" indent="0" algn="l" rtl="0">
              <a:spcBef>
                <a:spcPts val="0"/>
              </a:spcBef>
              <a:buNone/>
              <a:defRPr sz="1900" b="0" i="0" u="none" strike="noStrike" cap="none">
                <a:solidFill>
                  <a:schemeClr val="dk1"/>
                </a:solidFill>
                <a:latin typeface="Calibri"/>
                <a:ea typeface="Calibri"/>
                <a:cs typeface="Calibri"/>
                <a:sym typeface="Calibri"/>
              </a:defRPr>
            </a:lvl7pPr>
            <a:lvl8pPr marL="3350981" marR="0" lvl="7" indent="0" algn="l" rtl="0">
              <a:spcBef>
                <a:spcPts val="0"/>
              </a:spcBef>
              <a:buNone/>
              <a:defRPr sz="1900" b="0" i="0" u="none" strike="noStrike" cap="none">
                <a:solidFill>
                  <a:schemeClr val="dk1"/>
                </a:solidFill>
                <a:latin typeface="Calibri"/>
                <a:ea typeface="Calibri"/>
                <a:cs typeface="Calibri"/>
                <a:sym typeface="Calibri"/>
              </a:defRPr>
            </a:lvl8pPr>
            <a:lvl9pPr marL="3829693" marR="0" lvl="8" indent="0" algn="l" rtl="0">
              <a:spcBef>
                <a:spcPts val="0"/>
              </a:spcBef>
              <a:buNone/>
              <a:defRPr sz="19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731523" y="4560571"/>
            <a:ext cx="5852159" cy="4320540"/>
          </a:xfrm>
          <a:prstGeom prst="rect">
            <a:avLst/>
          </a:prstGeom>
          <a:noFill/>
          <a:ln>
            <a:noFill/>
          </a:ln>
        </p:spPr>
        <p:txBody>
          <a:bodyPr lIns="95726" tIns="95726" rIns="95726" bIns="95726"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200" b="0" i="0" u="none" strike="noStrike" cap="none">
                <a:solidFill>
                  <a:schemeClr val="dk1"/>
                </a:solidFill>
                <a:latin typeface="Calibri"/>
                <a:ea typeface="Calibri"/>
                <a:cs typeface="Calibri"/>
                <a:sym typeface="Calibri"/>
              </a:defRPr>
            </a:lvl2pPr>
            <a:lvl3pPr marL="914400" marR="0" lvl="2" indent="0" algn="l" rtl="0">
              <a:spcBef>
                <a:spcPts val="0"/>
              </a:spcBef>
              <a:buNone/>
              <a:defRPr sz="1200" b="0" i="0" u="none" strike="noStrike" cap="none">
                <a:solidFill>
                  <a:schemeClr val="dk1"/>
                </a:solidFill>
                <a:latin typeface="Calibri"/>
                <a:ea typeface="Calibri"/>
                <a:cs typeface="Calibri"/>
                <a:sym typeface="Calibri"/>
              </a:defRPr>
            </a:lvl3pPr>
            <a:lvl4pPr marL="1371600" marR="0" lvl="3" indent="0" algn="l" rtl="0">
              <a:spcBef>
                <a:spcPts val="0"/>
              </a:spcBef>
              <a:buNone/>
              <a:defRPr sz="1200" b="0" i="0" u="none" strike="noStrike" cap="none">
                <a:solidFill>
                  <a:schemeClr val="dk1"/>
                </a:solidFill>
                <a:latin typeface="Calibri"/>
                <a:ea typeface="Calibri"/>
                <a:cs typeface="Calibri"/>
                <a:sym typeface="Calibri"/>
              </a:defRPr>
            </a:lvl4pPr>
            <a:lvl5pPr marL="1828800" marR="0" lvl="4" indent="0" algn="l" rtl="0">
              <a:spcBef>
                <a:spcPts val="0"/>
              </a:spcBef>
              <a:buNone/>
              <a:defRPr sz="1200" b="0" i="0" u="none" strike="noStrike" cap="none">
                <a:solidFill>
                  <a:schemeClr val="dk1"/>
                </a:solidFill>
                <a:latin typeface="Calibri"/>
                <a:ea typeface="Calibri"/>
                <a:cs typeface="Calibri"/>
                <a:sym typeface="Calibri"/>
              </a:defRPr>
            </a:lvl5pPr>
            <a:lvl6pPr marL="2286000" marR="0" lvl="5" indent="0" algn="l" rtl="0">
              <a:spcBef>
                <a:spcPts val="0"/>
              </a:spcBef>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3" y="9119473"/>
            <a:ext cx="3169919" cy="480060"/>
          </a:xfrm>
          <a:prstGeom prst="rect">
            <a:avLst/>
          </a:prstGeom>
          <a:noFill/>
          <a:ln>
            <a:noFill/>
          </a:ln>
        </p:spPr>
        <p:txBody>
          <a:bodyPr lIns="95726" tIns="95726" rIns="95726" bIns="95726" anchor="b"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78711" marR="0" lvl="1" indent="0" algn="l" rtl="0">
              <a:spcBef>
                <a:spcPts val="0"/>
              </a:spcBef>
              <a:buNone/>
              <a:defRPr sz="1900" b="0" i="0" u="none" strike="noStrike" cap="none">
                <a:solidFill>
                  <a:schemeClr val="dk1"/>
                </a:solidFill>
                <a:latin typeface="Calibri"/>
                <a:ea typeface="Calibri"/>
                <a:cs typeface="Calibri"/>
                <a:sym typeface="Calibri"/>
              </a:defRPr>
            </a:lvl2pPr>
            <a:lvl3pPr marL="957423" marR="0" lvl="2" indent="0" algn="l" rtl="0">
              <a:spcBef>
                <a:spcPts val="0"/>
              </a:spcBef>
              <a:buNone/>
              <a:defRPr sz="1900" b="0" i="0" u="none" strike="noStrike" cap="none">
                <a:solidFill>
                  <a:schemeClr val="dk1"/>
                </a:solidFill>
                <a:latin typeface="Calibri"/>
                <a:ea typeface="Calibri"/>
                <a:cs typeface="Calibri"/>
                <a:sym typeface="Calibri"/>
              </a:defRPr>
            </a:lvl3pPr>
            <a:lvl4pPr marL="1436134" marR="0" lvl="3" indent="0" algn="l" rtl="0">
              <a:spcBef>
                <a:spcPts val="0"/>
              </a:spcBef>
              <a:buNone/>
              <a:defRPr sz="1900" b="0" i="0" u="none" strike="noStrike" cap="none">
                <a:solidFill>
                  <a:schemeClr val="dk1"/>
                </a:solidFill>
                <a:latin typeface="Calibri"/>
                <a:ea typeface="Calibri"/>
                <a:cs typeface="Calibri"/>
                <a:sym typeface="Calibri"/>
              </a:defRPr>
            </a:lvl4pPr>
            <a:lvl5pPr marL="1914846" marR="0" lvl="4" indent="0" algn="l" rtl="0">
              <a:spcBef>
                <a:spcPts val="0"/>
              </a:spcBef>
              <a:buNone/>
              <a:defRPr sz="1900" b="0" i="0" u="none" strike="noStrike" cap="none">
                <a:solidFill>
                  <a:schemeClr val="dk1"/>
                </a:solidFill>
                <a:latin typeface="Calibri"/>
                <a:ea typeface="Calibri"/>
                <a:cs typeface="Calibri"/>
                <a:sym typeface="Calibri"/>
              </a:defRPr>
            </a:lvl5pPr>
            <a:lvl6pPr marL="2393558" marR="0" lvl="5" indent="0" algn="l" rtl="0">
              <a:spcBef>
                <a:spcPts val="0"/>
              </a:spcBef>
              <a:buNone/>
              <a:defRPr sz="1900" b="0" i="0" u="none" strike="noStrike" cap="none">
                <a:solidFill>
                  <a:schemeClr val="dk1"/>
                </a:solidFill>
                <a:latin typeface="Calibri"/>
                <a:ea typeface="Calibri"/>
                <a:cs typeface="Calibri"/>
                <a:sym typeface="Calibri"/>
              </a:defRPr>
            </a:lvl6pPr>
            <a:lvl7pPr marL="2872270" marR="0" lvl="6" indent="0" algn="l" rtl="0">
              <a:spcBef>
                <a:spcPts val="0"/>
              </a:spcBef>
              <a:buNone/>
              <a:defRPr sz="1900" b="0" i="0" u="none" strike="noStrike" cap="none">
                <a:solidFill>
                  <a:schemeClr val="dk1"/>
                </a:solidFill>
                <a:latin typeface="Calibri"/>
                <a:ea typeface="Calibri"/>
                <a:cs typeface="Calibri"/>
                <a:sym typeface="Calibri"/>
              </a:defRPr>
            </a:lvl7pPr>
            <a:lvl8pPr marL="3350981" marR="0" lvl="7" indent="0" algn="l" rtl="0">
              <a:spcBef>
                <a:spcPts val="0"/>
              </a:spcBef>
              <a:buNone/>
              <a:defRPr sz="1900" b="0" i="0" u="none" strike="noStrike" cap="none">
                <a:solidFill>
                  <a:schemeClr val="dk1"/>
                </a:solidFill>
                <a:latin typeface="Calibri"/>
                <a:ea typeface="Calibri"/>
                <a:cs typeface="Calibri"/>
                <a:sym typeface="Calibri"/>
              </a:defRPr>
            </a:lvl8pPr>
            <a:lvl9pPr marL="3829693" marR="0" lvl="8" indent="0" algn="l" rtl="0">
              <a:spcBef>
                <a:spcPts val="0"/>
              </a:spcBef>
              <a:buNone/>
              <a:defRPr sz="19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4143588" y="9119473"/>
            <a:ext cx="3169919" cy="480060"/>
          </a:xfrm>
          <a:prstGeom prst="rect">
            <a:avLst/>
          </a:prstGeom>
          <a:noFill/>
          <a:ln>
            <a:noFill/>
          </a:ln>
        </p:spPr>
        <p:txBody>
          <a:bodyPr lIns="95726" tIns="47849" rIns="95726" bIns="47849" anchor="b" anchorCtr="0">
            <a:noAutofit/>
          </a:bodyPr>
          <a:lstStyle/>
          <a:p>
            <a:pPr algn="r">
              <a:buSzPct val="25000"/>
            </a:pPr>
            <a:fld id="{00000000-1234-1234-1234-123412341234}" type="slidenum">
              <a:rPr lang="en-US" sz="1200" smtClean="0">
                <a:solidFill>
                  <a:schemeClr val="dk1"/>
                </a:solidFill>
                <a:latin typeface="Calibri"/>
                <a:ea typeface="Calibri"/>
                <a:cs typeface="Calibri"/>
                <a:sym typeface="Calibri"/>
              </a:rPr>
              <a:pPr algn="r">
                <a:buSzPct val="25000"/>
              </a:pPr>
              <a:t>‹#›</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98414604"/>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Shape 191"/>
          <p:cNvSpPr txBox="1">
            <a:spLocks noGrp="1"/>
          </p:cNvSpPr>
          <p:nvPr>
            <p:ph type="body" idx="1"/>
          </p:nvPr>
        </p:nvSpPr>
        <p:spPr>
          <a:xfrm>
            <a:off x="731523" y="4560571"/>
            <a:ext cx="5852159" cy="4320540"/>
          </a:xfrm>
          <a:prstGeom prst="rect">
            <a:avLst/>
          </a:prstGeom>
        </p:spPr>
        <p:txBody>
          <a:bodyPr lIns="95726" tIns="95726" rIns="95726" bIns="95726" anchor="t" anchorCtr="0">
            <a:noAutofit/>
          </a:bodyPr>
          <a:lstStyle/>
          <a:p>
            <a:endParaRPr/>
          </a:p>
        </p:txBody>
      </p:sp>
      <p:sp>
        <p:nvSpPr>
          <p:cNvPr id="192" name="Shape 192"/>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990459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Shape 224"/>
          <p:cNvSpPr txBox="1">
            <a:spLocks noGrp="1"/>
          </p:cNvSpPr>
          <p:nvPr>
            <p:ph type="body" idx="1"/>
          </p:nvPr>
        </p:nvSpPr>
        <p:spPr>
          <a:xfrm>
            <a:off x="731520" y="4560571"/>
            <a:ext cx="5852160" cy="4320540"/>
          </a:xfrm>
          <a:prstGeom prst="rect">
            <a:avLst/>
          </a:prstGeom>
          <a:noFill/>
          <a:ln>
            <a:noFill/>
          </a:ln>
        </p:spPr>
        <p:txBody>
          <a:bodyPr lIns="95726" tIns="95726" rIns="95726" bIns="95726" anchor="t" anchorCtr="0">
            <a:noAutofit/>
          </a:bodyPr>
          <a:lstStyle/>
          <a:p>
            <a:pPr>
              <a:buClr>
                <a:schemeClr val="dk1"/>
              </a:buClr>
              <a:buSzPct val="25000"/>
            </a:pPr>
            <a:endParaRPr/>
          </a:p>
        </p:txBody>
      </p:sp>
      <p:sp>
        <p:nvSpPr>
          <p:cNvPr id="225" name="Shape 225"/>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39052559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Shape 238"/>
          <p:cNvSpPr txBox="1">
            <a:spLocks noGrp="1"/>
          </p:cNvSpPr>
          <p:nvPr>
            <p:ph type="body" idx="1"/>
          </p:nvPr>
        </p:nvSpPr>
        <p:spPr>
          <a:xfrm>
            <a:off x="731520" y="4560571"/>
            <a:ext cx="5852160" cy="4320540"/>
          </a:xfrm>
          <a:prstGeom prst="rect">
            <a:avLst/>
          </a:prstGeom>
          <a:noFill/>
          <a:ln>
            <a:noFill/>
          </a:ln>
        </p:spPr>
        <p:txBody>
          <a:bodyPr lIns="95726" tIns="95726" rIns="95726" bIns="95726" anchor="t" anchorCtr="0">
            <a:noAutofit/>
          </a:bodyPr>
          <a:lstStyle/>
          <a:p>
            <a:pPr>
              <a:buClr>
                <a:schemeClr val="dk1"/>
              </a:buClr>
              <a:buSzPct val="25000"/>
            </a:pPr>
            <a:endParaRPr/>
          </a:p>
        </p:txBody>
      </p:sp>
      <p:sp>
        <p:nvSpPr>
          <p:cNvPr id="239" name="Shape 239"/>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9409882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Shape 244"/>
          <p:cNvSpPr txBox="1">
            <a:spLocks noGrp="1"/>
          </p:cNvSpPr>
          <p:nvPr>
            <p:ph type="body" idx="1"/>
          </p:nvPr>
        </p:nvSpPr>
        <p:spPr>
          <a:xfrm>
            <a:off x="731520" y="4560571"/>
            <a:ext cx="5852160" cy="4320540"/>
          </a:xfrm>
          <a:prstGeom prst="rect">
            <a:avLst/>
          </a:prstGeom>
          <a:noFill/>
          <a:ln>
            <a:noFill/>
          </a:ln>
        </p:spPr>
        <p:txBody>
          <a:bodyPr lIns="95726" tIns="95726" rIns="95726" bIns="95726" anchor="t" anchorCtr="0">
            <a:noAutofit/>
          </a:bodyPr>
          <a:lstStyle/>
          <a:p>
            <a:pPr>
              <a:buClr>
                <a:schemeClr val="dk1"/>
              </a:buClr>
              <a:buSzPct val="25000"/>
            </a:pPr>
            <a:endParaRPr/>
          </a:p>
        </p:txBody>
      </p:sp>
      <p:sp>
        <p:nvSpPr>
          <p:cNvPr id="245" name="Shape 245"/>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8283828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Shape 269"/>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70" name="Shape 270"/>
          <p:cNvSpPr txBox="1">
            <a:spLocks noGrp="1"/>
          </p:cNvSpPr>
          <p:nvPr>
            <p:ph type="body" idx="1"/>
          </p:nvPr>
        </p:nvSpPr>
        <p:spPr>
          <a:xfrm>
            <a:off x="731520" y="4560571"/>
            <a:ext cx="5852160" cy="4320540"/>
          </a:xfrm>
          <a:prstGeom prst="rect">
            <a:avLst/>
          </a:prstGeom>
        </p:spPr>
        <p:txBody>
          <a:bodyPr lIns="95726" tIns="95726" rIns="95726" bIns="95726" anchor="t" anchorCtr="0">
            <a:noAutofit/>
          </a:bodyPr>
          <a:lstStyle/>
          <a:p>
            <a:endParaRPr/>
          </a:p>
        </p:txBody>
      </p:sp>
      <p:sp>
        <p:nvSpPr>
          <p:cNvPr id="271" name="Shape 271"/>
          <p:cNvSpPr txBox="1">
            <a:spLocks noGrp="1"/>
          </p:cNvSpPr>
          <p:nvPr>
            <p:ph type="sldNum" idx="12"/>
          </p:nvPr>
        </p:nvSpPr>
        <p:spPr>
          <a:xfrm>
            <a:off x="4143586" y="9119473"/>
            <a:ext cx="3169920" cy="480060"/>
          </a:xfrm>
          <a:prstGeom prst="rect">
            <a:avLst/>
          </a:prstGeom>
        </p:spPr>
        <p:txBody>
          <a:bodyPr lIns="95726" tIns="47849" rIns="95726" bIns="47849" anchor="b" anchorCtr="0">
            <a:noAutofit/>
          </a:bodyPr>
          <a:lstStyle/>
          <a:p>
            <a:fld id="{00000000-1234-1234-1234-123412341234}" type="slidenum">
              <a:rPr lang="en-US"/>
              <a:pPr/>
              <a:t>24</a:t>
            </a:fld>
            <a:endParaRPr lang="en-US"/>
          </a:p>
        </p:txBody>
      </p:sp>
    </p:spTree>
    <p:extLst>
      <p:ext uri="{BB962C8B-B14F-4D97-AF65-F5344CB8AC3E}">
        <p14:creationId xmlns:p14="http://schemas.microsoft.com/office/powerpoint/2010/main" val="14869761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Shape 277"/>
          <p:cNvSpPr txBox="1">
            <a:spLocks noGrp="1"/>
          </p:cNvSpPr>
          <p:nvPr>
            <p:ph type="body" idx="1"/>
          </p:nvPr>
        </p:nvSpPr>
        <p:spPr>
          <a:xfrm>
            <a:off x="731520" y="4560571"/>
            <a:ext cx="5852160" cy="4320540"/>
          </a:xfrm>
          <a:prstGeom prst="rect">
            <a:avLst/>
          </a:prstGeom>
        </p:spPr>
        <p:txBody>
          <a:bodyPr lIns="95726" tIns="95726" rIns="95726" bIns="95726" anchor="t" anchorCtr="0">
            <a:noAutofit/>
          </a:bodyPr>
          <a:lstStyle/>
          <a:p>
            <a:endParaRPr/>
          </a:p>
        </p:txBody>
      </p:sp>
      <p:sp>
        <p:nvSpPr>
          <p:cNvPr id="278" name="Shape 278"/>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062344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Shape 283"/>
          <p:cNvSpPr txBox="1">
            <a:spLocks noGrp="1"/>
          </p:cNvSpPr>
          <p:nvPr>
            <p:ph type="body" idx="1"/>
          </p:nvPr>
        </p:nvSpPr>
        <p:spPr>
          <a:xfrm>
            <a:off x="731520" y="4560571"/>
            <a:ext cx="5852160" cy="4320540"/>
          </a:xfrm>
          <a:prstGeom prst="rect">
            <a:avLst/>
          </a:prstGeom>
        </p:spPr>
        <p:txBody>
          <a:bodyPr lIns="95726" tIns="95726" rIns="95726" bIns="95726" anchor="t" anchorCtr="0">
            <a:noAutofit/>
          </a:bodyPr>
          <a:lstStyle/>
          <a:p>
            <a:endParaRPr/>
          </a:p>
        </p:txBody>
      </p:sp>
      <p:sp>
        <p:nvSpPr>
          <p:cNvPr id="284" name="Shape 284"/>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532283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Shape 289"/>
          <p:cNvSpPr txBox="1">
            <a:spLocks noGrp="1"/>
          </p:cNvSpPr>
          <p:nvPr>
            <p:ph type="body" idx="1"/>
          </p:nvPr>
        </p:nvSpPr>
        <p:spPr>
          <a:xfrm>
            <a:off x="731520" y="4560571"/>
            <a:ext cx="5852160" cy="4320540"/>
          </a:xfrm>
          <a:prstGeom prst="rect">
            <a:avLst/>
          </a:prstGeom>
        </p:spPr>
        <p:txBody>
          <a:bodyPr lIns="95726" tIns="95726" rIns="95726" bIns="95726" anchor="t" anchorCtr="0">
            <a:noAutofit/>
          </a:bodyPr>
          <a:lstStyle/>
          <a:p>
            <a:endParaRPr/>
          </a:p>
        </p:txBody>
      </p:sp>
      <p:sp>
        <p:nvSpPr>
          <p:cNvPr id="290" name="Shape 290"/>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092604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Shape 295"/>
          <p:cNvSpPr txBox="1">
            <a:spLocks noGrp="1"/>
          </p:cNvSpPr>
          <p:nvPr>
            <p:ph type="body" idx="1"/>
          </p:nvPr>
        </p:nvSpPr>
        <p:spPr>
          <a:xfrm>
            <a:off x="731520" y="4560571"/>
            <a:ext cx="5852160" cy="4320540"/>
          </a:xfrm>
          <a:prstGeom prst="rect">
            <a:avLst/>
          </a:prstGeom>
        </p:spPr>
        <p:txBody>
          <a:bodyPr lIns="95726" tIns="95726" rIns="95726" bIns="95726" anchor="t" anchorCtr="0">
            <a:noAutofit/>
          </a:bodyPr>
          <a:lstStyle/>
          <a:p>
            <a:endParaRPr/>
          </a:p>
        </p:txBody>
      </p:sp>
      <p:sp>
        <p:nvSpPr>
          <p:cNvPr id="296" name="Shape 296"/>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049243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Shape 301"/>
          <p:cNvSpPr txBox="1">
            <a:spLocks noGrp="1"/>
          </p:cNvSpPr>
          <p:nvPr>
            <p:ph type="body" idx="1"/>
          </p:nvPr>
        </p:nvSpPr>
        <p:spPr>
          <a:xfrm>
            <a:off x="731520" y="4560571"/>
            <a:ext cx="5852160" cy="4320540"/>
          </a:xfrm>
          <a:prstGeom prst="rect">
            <a:avLst/>
          </a:prstGeom>
        </p:spPr>
        <p:txBody>
          <a:bodyPr lIns="95726" tIns="95726" rIns="95726" bIns="95726" anchor="t" anchorCtr="0">
            <a:noAutofit/>
          </a:bodyPr>
          <a:lstStyle/>
          <a:p>
            <a:endParaRPr/>
          </a:p>
        </p:txBody>
      </p:sp>
      <p:sp>
        <p:nvSpPr>
          <p:cNvPr id="302" name="Shape 302"/>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691797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Shape 307"/>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08" name="Shape 308"/>
          <p:cNvSpPr txBox="1">
            <a:spLocks noGrp="1"/>
          </p:cNvSpPr>
          <p:nvPr>
            <p:ph type="body" idx="1"/>
          </p:nvPr>
        </p:nvSpPr>
        <p:spPr>
          <a:xfrm>
            <a:off x="731520" y="4560571"/>
            <a:ext cx="5852160" cy="4320540"/>
          </a:xfrm>
          <a:prstGeom prst="rect">
            <a:avLst/>
          </a:prstGeom>
        </p:spPr>
        <p:txBody>
          <a:bodyPr lIns="95726" tIns="95726" rIns="95726" bIns="95726" anchor="t" anchorCtr="0">
            <a:noAutofit/>
          </a:bodyPr>
          <a:lstStyle/>
          <a:p>
            <a:endParaRPr/>
          </a:p>
        </p:txBody>
      </p:sp>
      <p:sp>
        <p:nvSpPr>
          <p:cNvPr id="309" name="Shape 309"/>
          <p:cNvSpPr txBox="1">
            <a:spLocks noGrp="1"/>
          </p:cNvSpPr>
          <p:nvPr>
            <p:ph type="sldNum" idx="12"/>
          </p:nvPr>
        </p:nvSpPr>
        <p:spPr>
          <a:xfrm>
            <a:off x="4143586" y="9119473"/>
            <a:ext cx="3169920" cy="480060"/>
          </a:xfrm>
          <a:prstGeom prst="rect">
            <a:avLst/>
          </a:prstGeom>
        </p:spPr>
        <p:txBody>
          <a:bodyPr lIns="95726" tIns="47849" rIns="95726" bIns="47849" anchor="b" anchorCtr="0">
            <a:noAutofit/>
          </a:bodyPr>
          <a:lstStyle/>
          <a:p>
            <a:pPr>
              <a:buClr>
                <a:srgbClr val="000000"/>
              </a:buClr>
              <a:buSzPct val="25000"/>
            </a:pPr>
            <a:fld id="{00000000-1234-1234-1234-123412341234}" type="slidenum">
              <a:rPr lang="en-US"/>
              <a:pPr>
                <a:buClr>
                  <a:srgbClr val="000000"/>
                </a:buClr>
                <a:buSzPct val="25000"/>
              </a:pPr>
              <a:t>31</a:t>
            </a:fld>
            <a:endParaRPr lang="en-US"/>
          </a:p>
        </p:txBody>
      </p:sp>
    </p:spTree>
    <p:extLst>
      <p:ext uri="{BB962C8B-B14F-4D97-AF65-F5344CB8AC3E}">
        <p14:creationId xmlns:p14="http://schemas.microsoft.com/office/powerpoint/2010/main" val="42319520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Lucida Bright" pitchFamily="18" charset="0"/>
              </a:rPr>
              <a:t>This change can be found in the  lead-in statements of each standard beginning with the course- United States History to 1865 and continuing through Virginia and United States Government.</a:t>
            </a:r>
            <a:endParaRPr kumimoji="0" lang="en-US" sz="3600" b="0" i="0" u="none" strike="noStrike" kern="1200" cap="none" spc="0" normalizeH="0" baseline="0" noProof="0" dirty="0">
              <a:ln>
                <a:noFill/>
              </a:ln>
              <a:solidFill>
                <a:prstClr val="black"/>
              </a:solidFill>
              <a:effectLst/>
              <a:uLnTx/>
              <a:uFillTx/>
              <a:latin typeface="Calibri" panose="020F0502020204030204" pitchFamily="34" charset="0"/>
              <a:ea typeface="Times New Roman"/>
              <a:cs typeface="Lucida Bright" pitchFamily="18" charset="0"/>
            </a:endParaRPr>
          </a:p>
          <a:p>
            <a:endParaRPr lang="en-US" dirty="0"/>
          </a:p>
        </p:txBody>
      </p:sp>
      <p:sp>
        <p:nvSpPr>
          <p:cNvPr id="4" name="Slide Number Placeholder 3"/>
          <p:cNvSpPr>
            <a:spLocks noGrp="1"/>
          </p:cNvSpPr>
          <p:nvPr>
            <p:ph type="sldNum" sz="quarter" idx="10"/>
          </p:nvPr>
        </p:nvSpPr>
        <p:spPr/>
        <p:txBody>
          <a:bodyPr/>
          <a:lstStyle/>
          <a:p>
            <a:pPr>
              <a:defRPr/>
            </a:pPr>
            <a:fld id="{192E33D8-6BF3-40C5-82EF-AA93DCF212A3}" type="slidenum">
              <a:rPr lang="en-US" smtClean="0"/>
              <a:pPr>
                <a:defRPr/>
              </a:pPr>
              <a:t>9</a:t>
            </a:fld>
            <a:endParaRPr lang="en-US"/>
          </a:p>
        </p:txBody>
      </p:sp>
    </p:spTree>
    <p:extLst>
      <p:ext uri="{BB962C8B-B14F-4D97-AF65-F5344CB8AC3E}">
        <p14:creationId xmlns:p14="http://schemas.microsoft.com/office/powerpoint/2010/main" val="4039406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Shape 316"/>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17" name="Shape 317"/>
          <p:cNvSpPr txBox="1">
            <a:spLocks noGrp="1"/>
          </p:cNvSpPr>
          <p:nvPr>
            <p:ph type="body" idx="1"/>
          </p:nvPr>
        </p:nvSpPr>
        <p:spPr>
          <a:xfrm>
            <a:off x="731520" y="4560571"/>
            <a:ext cx="5852160" cy="4320540"/>
          </a:xfrm>
          <a:prstGeom prst="rect">
            <a:avLst/>
          </a:prstGeom>
        </p:spPr>
        <p:txBody>
          <a:bodyPr lIns="95726" tIns="95726" rIns="95726" bIns="95726" anchor="t" anchorCtr="0">
            <a:noAutofit/>
          </a:bodyPr>
          <a:lstStyle/>
          <a:p>
            <a:endParaRPr/>
          </a:p>
        </p:txBody>
      </p:sp>
      <p:sp>
        <p:nvSpPr>
          <p:cNvPr id="318" name="Shape 318"/>
          <p:cNvSpPr txBox="1">
            <a:spLocks noGrp="1"/>
          </p:cNvSpPr>
          <p:nvPr>
            <p:ph type="sldNum" idx="12"/>
          </p:nvPr>
        </p:nvSpPr>
        <p:spPr>
          <a:xfrm>
            <a:off x="4143586" y="9119473"/>
            <a:ext cx="3169920" cy="480060"/>
          </a:xfrm>
          <a:prstGeom prst="rect">
            <a:avLst/>
          </a:prstGeom>
        </p:spPr>
        <p:txBody>
          <a:bodyPr lIns="95726" tIns="47849" rIns="95726" bIns="47849" anchor="b" anchorCtr="0">
            <a:noAutofit/>
          </a:bodyPr>
          <a:lstStyle/>
          <a:p>
            <a:pPr>
              <a:buClr>
                <a:srgbClr val="000000"/>
              </a:buClr>
              <a:buSzPct val="25000"/>
            </a:pPr>
            <a:fld id="{00000000-1234-1234-1234-123412341234}" type="slidenum">
              <a:rPr lang="en-US"/>
              <a:pPr>
                <a:buClr>
                  <a:srgbClr val="000000"/>
                </a:buClr>
                <a:buSzPct val="25000"/>
              </a:pPr>
              <a:t>32</a:t>
            </a:fld>
            <a:endParaRPr lang="en-US"/>
          </a:p>
        </p:txBody>
      </p:sp>
    </p:spTree>
    <p:extLst>
      <p:ext uri="{BB962C8B-B14F-4D97-AF65-F5344CB8AC3E}">
        <p14:creationId xmlns:p14="http://schemas.microsoft.com/office/powerpoint/2010/main" val="10452964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Rot="1" noChangeAspect="1" noTextEdit="1"/>
          </p:cNvSpPr>
          <p:nvPr>
            <p:ph type="sldImg"/>
          </p:nvPr>
        </p:nvSpPr>
        <p:spPr bwMode="auto">
          <a:noFill/>
          <a:ln>
            <a:solidFill>
              <a:srgbClr val="000000"/>
            </a:solidFill>
            <a:miter lim="800000"/>
            <a:headEnd/>
            <a:tailEnd/>
          </a:ln>
        </p:spPr>
      </p:sp>
      <p:sp>
        <p:nvSpPr>
          <p:cNvPr id="74755" name="Rectangle 3"/>
          <p:cNvSpPr>
            <a:spLocks noGrp="1"/>
          </p:cNvSpPr>
          <p:nvPr>
            <p:ph type="body" idx="1"/>
          </p:nvPr>
        </p:nvSpPr>
        <p:spPr bwMode="auto">
          <a:noFill/>
        </p:spPr>
        <p:txBody>
          <a:bodyPr wrap="square" numCol="1" anchor="t" anchorCtr="0" compatLnSpc="1">
            <a:prstTxWarp prst="textNoShape">
              <a:avLst/>
            </a:prstTxWarp>
          </a:bodyPr>
          <a:lstStyle/>
          <a:p>
            <a:endParaRPr lang="en-US"/>
          </a:p>
        </p:txBody>
      </p:sp>
    </p:spTree>
    <p:extLst>
      <p:ext uri="{BB962C8B-B14F-4D97-AF65-F5344CB8AC3E}">
        <p14:creationId xmlns:p14="http://schemas.microsoft.com/office/powerpoint/2010/main" val="35653425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TextEdit="1"/>
          </p:cNvSpPr>
          <p:nvPr>
            <p:ph type="sldImg"/>
          </p:nvPr>
        </p:nvSpPr>
        <p:spPr bwMode="auto">
          <a:noFill/>
          <a:ln>
            <a:solidFill>
              <a:srgbClr val="000000"/>
            </a:solidFill>
            <a:miter lim="800000"/>
            <a:headEnd/>
            <a:tailEnd/>
          </a:ln>
        </p:spPr>
      </p:sp>
      <p:sp>
        <p:nvSpPr>
          <p:cNvPr id="79875" name="Rectangle 3"/>
          <p:cNvSpPr>
            <a:spLocks noGrp="1"/>
          </p:cNvSpPr>
          <p:nvPr>
            <p:ph type="body" idx="1"/>
          </p:nvPr>
        </p:nvSpPr>
        <p:spPr bwMode="auto">
          <a:noFill/>
        </p:spPr>
        <p:txBody>
          <a:bodyPr wrap="square" numCol="1" anchor="t" anchorCtr="0" compatLnSpc="1">
            <a:prstTxWarp prst="textNoShape">
              <a:avLst/>
            </a:prstTxWarp>
          </a:bodyPr>
          <a:lstStyle/>
          <a:p>
            <a:endParaRPr lang="en-US"/>
          </a:p>
        </p:txBody>
      </p:sp>
    </p:spTree>
    <p:extLst>
      <p:ext uri="{BB962C8B-B14F-4D97-AF65-F5344CB8AC3E}">
        <p14:creationId xmlns:p14="http://schemas.microsoft.com/office/powerpoint/2010/main" val="27043132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TextEdit="1"/>
          </p:cNvSpPr>
          <p:nvPr>
            <p:ph type="sldImg"/>
          </p:nvPr>
        </p:nvSpPr>
        <p:spPr bwMode="auto">
          <a:noFill/>
          <a:ln>
            <a:solidFill>
              <a:srgbClr val="000000"/>
            </a:solidFill>
            <a:miter lim="800000"/>
            <a:headEnd/>
            <a:tailEnd/>
          </a:ln>
        </p:spPr>
      </p:sp>
      <p:sp>
        <p:nvSpPr>
          <p:cNvPr id="80899" name="Rectangle 3"/>
          <p:cNvSpPr>
            <a:spLocks noGrp="1"/>
          </p:cNvSpPr>
          <p:nvPr>
            <p:ph type="body" idx="1"/>
          </p:nvPr>
        </p:nvSpPr>
        <p:spPr bwMode="auto">
          <a:noFill/>
        </p:spPr>
        <p:txBody>
          <a:bodyPr wrap="square" numCol="1" anchor="t" anchorCtr="0" compatLnSpc="1">
            <a:prstTxWarp prst="textNoShape">
              <a:avLst/>
            </a:prstTxWarp>
          </a:bodyPr>
          <a:lstStyle/>
          <a:p>
            <a:endParaRPr lang="en-US"/>
          </a:p>
        </p:txBody>
      </p:sp>
    </p:spTree>
    <p:extLst>
      <p:ext uri="{BB962C8B-B14F-4D97-AF65-F5344CB8AC3E}">
        <p14:creationId xmlns:p14="http://schemas.microsoft.com/office/powerpoint/2010/main" val="23785241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TextEdit="1"/>
          </p:cNvSpPr>
          <p:nvPr>
            <p:ph type="sldImg"/>
          </p:nvPr>
        </p:nvSpPr>
        <p:spPr bwMode="auto">
          <a:noFill/>
          <a:ln>
            <a:solidFill>
              <a:srgbClr val="000000"/>
            </a:solidFill>
            <a:miter lim="800000"/>
            <a:headEnd/>
            <a:tailEnd/>
          </a:ln>
        </p:spPr>
      </p:sp>
      <p:sp>
        <p:nvSpPr>
          <p:cNvPr id="79875" name="Rectangle 3"/>
          <p:cNvSpPr>
            <a:spLocks noGrp="1"/>
          </p:cNvSpPr>
          <p:nvPr>
            <p:ph type="body" idx="1"/>
          </p:nvPr>
        </p:nvSpPr>
        <p:spPr bwMode="auto">
          <a:noFill/>
        </p:spPr>
        <p:txBody>
          <a:bodyPr wrap="square" numCol="1" anchor="t" anchorCtr="0" compatLnSpc="1">
            <a:prstTxWarp prst="textNoShape">
              <a:avLst/>
            </a:prstTxWarp>
          </a:bodyPr>
          <a:lstStyle/>
          <a:p>
            <a:r>
              <a:rPr lang="en-US" dirty="0"/>
              <a:t>You have to start with something</a:t>
            </a:r>
            <a:r>
              <a:rPr lang="en-US" baseline="0" dirty="0"/>
              <a:t> easy to understand that you can go through VERY quickly.   I use  movies.  </a:t>
            </a:r>
            <a:r>
              <a:rPr lang="en-US" dirty="0"/>
              <a:t>You can change the movies/criteria/numbers to fit your own preference.  How about Independence</a:t>
            </a:r>
            <a:r>
              <a:rPr lang="en-US" baseline="0" dirty="0"/>
              <a:t> Day Resurgence, Finding Dory, and Teenage Mutant Ninja Turtles – all will be out around June 21.  Or  Now You See Me 2, Alice Through the Looking Glass,  X-Men: Apocalypse, </a:t>
            </a:r>
          </a:p>
          <a:p>
            <a:r>
              <a:rPr lang="en-US" baseline="0" dirty="0"/>
              <a:t>The grid is there if you want to use something else just switch out the numbers, etc…    At the end I stress that this is very simplistic and that you would use a decision grid for making bigger decisions…</a:t>
            </a:r>
            <a:endParaRPr lang="en-US" dirty="0"/>
          </a:p>
        </p:txBody>
      </p:sp>
    </p:spTree>
    <p:extLst>
      <p:ext uri="{BB962C8B-B14F-4D97-AF65-F5344CB8AC3E}">
        <p14:creationId xmlns:p14="http://schemas.microsoft.com/office/powerpoint/2010/main" val="18474465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DCA8940-1E63-42EC-AFD1-177982BF395F}" type="slidenum">
              <a:rPr lang="en-US">
                <a:solidFill>
                  <a:prstClr val="black"/>
                </a:solidFill>
              </a:rPr>
              <a:pPr/>
              <a:t>52</a:t>
            </a:fld>
            <a:endParaRPr lang="en-US">
              <a:solidFill>
                <a:prstClr val="black"/>
              </a:solidFill>
            </a:endParaRPr>
          </a:p>
        </p:txBody>
      </p:sp>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8251997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BF66D64-7015-42E9-9A4A-E291F8A1ACCC}" type="slidenum">
              <a:rPr lang="en-US">
                <a:solidFill>
                  <a:prstClr val="black"/>
                </a:solidFill>
              </a:rPr>
              <a:pPr/>
              <a:t>53</a:t>
            </a:fld>
            <a:endParaRPr lang="en-US">
              <a:solidFill>
                <a:prstClr val="black"/>
              </a:solidFill>
            </a:endParaRPr>
          </a:p>
        </p:txBody>
      </p:sp>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2471898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F10F92-76E1-45C4-8950-6B89C7EC53DC}" type="slidenum">
              <a:rPr lang="en-US">
                <a:solidFill>
                  <a:prstClr val="black"/>
                </a:solidFill>
              </a:rPr>
              <a:pPr/>
              <a:t>54</a:t>
            </a:fld>
            <a:endParaRPr lang="en-US">
              <a:solidFill>
                <a:prstClr val="black"/>
              </a:solidFill>
            </a:endParaRPr>
          </a:p>
        </p:txBody>
      </p:sp>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p:txBody>
          <a:bodyPr/>
          <a:lstStyle/>
          <a:p>
            <a:r>
              <a:rPr lang="en-US" dirty="0"/>
              <a:t>I stop and ask what is important in deciding</a:t>
            </a:r>
            <a:r>
              <a:rPr lang="en-US" baseline="0" dirty="0"/>
              <a:t> what movie THEY want to go and see.. And then I explain that this is my criteria – yours will be different.  Friend here means if my friend would go with me to this movie. </a:t>
            </a:r>
            <a:endParaRPr lang="en-US" dirty="0"/>
          </a:p>
        </p:txBody>
      </p:sp>
    </p:spTree>
    <p:extLst>
      <p:ext uri="{BB962C8B-B14F-4D97-AF65-F5344CB8AC3E}">
        <p14:creationId xmlns:p14="http://schemas.microsoft.com/office/powerpoint/2010/main" val="26558761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C211930-FBC8-431B-96BB-32B2AF85A6A2}" type="slidenum">
              <a:rPr lang="en-US">
                <a:solidFill>
                  <a:prstClr val="black"/>
                </a:solidFill>
              </a:rPr>
              <a:pPr/>
              <a:t>55</a:t>
            </a:fld>
            <a:endParaRPr lang="en-US">
              <a:solidFill>
                <a:prstClr val="black"/>
              </a:solidFill>
            </a:endParaRPr>
          </a:p>
        </p:txBody>
      </p:sp>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p:txBody>
          <a:bodyPr/>
          <a:lstStyle/>
          <a:p>
            <a:r>
              <a:rPr lang="en-US" dirty="0"/>
              <a:t>My</a:t>
            </a:r>
            <a:r>
              <a:rPr lang="en-US" baseline="0" dirty="0"/>
              <a:t> numbers are different than your numbers.  What you think is important in making the decision is different than what I think is important.   You can’t grade students on getting the correct numbers… its about the process.  Stress that – its’ about the process.   </a:t>
            </a:r>
            <a:endParaRPr lang="en-US" dirty="0"/>
          </a:p>
        </p:txBody>
      </p:sp>
    </p:spTree>
    <p:extLst>
      <p:ext uri="{BB962C8B-B14F-4D97-AF65-F5344CB8AC3E}">
        <p14:creationId xmlns:p14="http://schemas.microsoft.com/office/powerpoint/2010/main" val="27706857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18E6545-07AD-46E6-9BB0-570213C11F98}" type="slidenum">
              <a:rPr lang="en-US">
                <a:solidFill>
                  <a:prstClr val="black"/>
                </a:solidFill>
              </a:rPr>
              <a:pPr/>
              <a:t>56</a:t>
            </a:fld>
            <a:endParaRPr lang="en-US">
              <a:solidFill>
                <a:prstClr val="black"/>
              </a:solidFill>
            </a:endParaRPr>
          </a:p>
        </p:txBody>
      </p:sp>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0692132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192E33D8-6BF3-40C5-82EF-AA93DCF212A3}" type="slidenum">
              <a:rPr lang="en-US" smtClean="0"/>
              <a:pPr>
                <a:defRPr/>
              </a:pPr>
              <a:t>10</a:t>
            </a:fld>
            <a:endParaRPr lang="en-US"/>
          </a:p>
        </p:txBody>
      </p:sp>
    </p:spTree>
    <p:extLst>
      <p:ext uri="{BB962C8B-B14F-4D97-AF65-F5344CB8AC3E}">
        <p14:creationId xmlns:p14="http://schemas.microsoft.com/office/powerpoint/2010/main" val="22767604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18E6545-07AD-46E6-9BB0-570213C11F98}" type="slidenum">
              <a:rPr lang="en-US">
                <a:solidFill>
                  <a:prstClr val="black"/>
                </a:solidFill>
              </a:rPr>
              <a:pPr/>
              <a:t>57</a:t>
            </a:fld>
            <a:endParaRPr lang="en-US">
              <a:solidFill>
                <a:prstClr val="black"/>
              </a:solidFill>
            </a:endParaRPr>
          </a:p>
        </p:txBody>
      </p:sp>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56525573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18E6545-07AD-46E6-9BB0-570213C11F98}" type="slidenum">
              <a:rPr lang="en-US">
                <a:solidFill>
                  <a:prstClr val="black"/>
                </a:solidFill>
              </a:rPr>
              <a:pPr/>
              <a:t>58</a:t>
            </a:fld>
            <a:endParaRPr lang="en-US">
              <a:solidFill>
                <a:prstClr val="black"/>
              </a:solidFill>
            </a:endParaRPr>
          </a:p>
        </p:txBody>
      </p:sp>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85776917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Shape 325"/>
          <p:cNvSpPr txBox="1">
            <a:spLocks noGrp="1"/>
          </p:cNvSpPr>
          <p:nvPr>
            <p:ph type="body" idx="1"/>
          </p:nvPr>
        </p:nvSpPr>
        <p:spPr>
          <a:xfrm>
            <a:off x="731523" y="4560571"/>
            <a:ext cx="5852159" cy="4320540"/>
          </a:xfrm>
          <a:prstGeom prst="rect">
            <a:avLst/>
          </a:prstGeom>
          <a:noFill/>
          <a:ln>
            <a:noFill/>
          </a:ln>
        </p:spPr>
        <p:txBody>
          <a:bodyPr lIns="95726" tIns="95726" rIns="95726" bIns="95726" anchor="ctr" anchorCtr="0">
            <a:noAutofit/>
          </a:bodyPr>
          <a:lstStyle/>
          <a:p>
            <a:pPr>
              <a:buClr>
                <a:schemeClr val="dk1"/>
              </a:buClr>
              <a:buSzPct val="25000"/>
            </a:pPr>
            <a:r>
              <a:rPr lang="en-US"/>
              <a:t>Good practice: Use of aim/objective to give students a concrete goal for the lesson.  “By the end of class/end of unit/etc., you should be able to…”</a:t>
            </a:r>
          </a:p>
          <a:p>
            <a:pPr>
              <a:buClr>
                <a:schemeClr val="dk1"/>
              </a:buClr>
              <a:buSzPct val="25000"/>
            </a:pPr>
            <a:endParaRPr/>
          </a:p>
          <a:p>
            <a:pPr>
              <a:buClr>
                <a:schemeClr val="dk1"/>
              </a:buClr>
              <a:buSzPct val="25000"/>
            </a:pPr>
            <a:r>
              <a:rPr lang="en-US" sz="1500" b="1">
                <a:solidFill>
                  <a:srgbClr val="FF00FF"/>
                </a:solidFill>
              </a:rPr>
              <a:t>We need to see the content and skills on this slide.  Please see Nakita Lee’s VAUS Government presentation slides 26 and 38 for an example.  Please consider adding a slide after this one that provides the skills and content objectives.</a:t>
            </a:r>
          </a:p>
        </p:txBody>
      </p:sp>
      <p:sp>
        <p:nvSpPr>
          <p:cNvPr id="326" name="Shape 326"/>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9503768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Shape 502"/>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503" name="Shape 503"/>
          <p:cNvSpPr txBox="1">
            <a:spLocks noGrp="1"/>
          </p:cNvSpPr>
          <p:nvPr>
            <p:ph type="body" idx="1"/>
          </p:nvPr>
        </p:nvSpPr>
        <p:spPr>
          <a:xfrm>
            <a:off x="731523" y="4560571"/>
            <a:ext cx="5852159" cy="4320540"/>
          </a:xfrm>
          <a:prstGeom prst="rect">
            <a:avLst/>
          </a:prstGeom>
          <a:noFill/>
          <a:ln>
            <a:noFill/>
          </a:ln>
        </p:spPr>
        <p:txBody>
          <a:bodyPr lIns="95726" tIns="47849" rIns="95726" bIns="47849" anchor="t" anchorCtr="0">
            <a:noAutofit/>
          </a:bodyPr>
          <a:lstStyle/>
          <a:p>
            <a:pPr>
              <a:buSzPct val="25000"/>
            </a:pPr>
            <a:endParaRPr/>
          </a:p>
          <a:p>
            <a:pPr>
              <a:buSzPct val="25000"/>
            </a:pPr>
            <a:endParaRPr>
              <a:latin typeface="Noto Sans Symbols"/>
              <a:ea typeface="Noto Sans Symbols"/>
              <a:cs typeface="Noto Sans Symbols"/>
              <a:sym typeface="Noto Sans Symbols"/>
            </a:endParaRPr>
          </a:p>
          <a:p>
            <a:pPr>
              <a:buSzPct val="25000"/>
            </a:pPr>
            <a:r>
              <a:rPr lang="en-US">
                <a:latin typeface="Noto Sans Symbols"/>
                <a:ea typeface="Noto Sans Symbols"/>
                <a:cs typeface="Noto Sans Symbols"/>
                <a:sym typeface="Noto Sans Symbols"/>
              </a:rPr>
              <a:t>☼♏♐♏❒♏■♍♏ ♒♋■♎□◆♦••</a:t>
            </a:r>
          </a:p>
        </p:txBody>
      </p:sp>
      <p:sp>
        <p:nvSpPr>
          <p:cNvPr id="504" name="Shape 504"/>
          <p:cNvSpPr txBox="1">
            <a:spLocks noGrp="1"/>
          </p:cNvSpPr>
          <p:nvPr>
            <p:ph type="sldNum" idx="12"/>
          </p:nvPr>
        </p:nvSpPr>
        <p:spPr>
          <a:xfrm>
            <a:off x="4143588" y="9119473"/>
            <a:ext cx="3169919" cy="480060"/>
          </a:xfrm>
          <a:prstGeom prst="rect">
            <a:avLst/>
          </a:prstGeom>
          <a:noFill/>
          <a:ln>
            <a:noFill/>
          </a:ln>
        </p:spPr>
        <p:txBody>
          <a:bodyPr lIns="95726" tIns="47849" rIns="95726" bIns="47849" anchor="b" anchorCtr="0">
            <a:noAutofit/>
          </a:bodyPr>
          <a:lstStyle/>
          <a:p>
            <a:pPr algn="r">
              <a:buSzPct val="25000"/>
            </a:pPr>
            <a:fld id="{00000000-1234-1234-1234-123412341234}" type="slidenum">
              <a:rPr lang="en-US" sz="1200">
                <a:solidFill>
                  <a:schemeClr val="dk1"/>
                </a:solidFill>
                <a:latin typeface="Calibri"/>
                <a:ea typeface="Calibri"/>
                <a:cs typeface="Calibri"/>
                <a:sym typeface="Calibri"/>
              </a:rPr>
              <a:pPr algn="r">
                <a:buSzPct val="25000"/>
              </a:pPr>
              <a:t>64</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067640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Shape 350"/>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51" name="Shape 351"/>
          <p:cNvSpPr txBox="1">
            <a:spLocks noGrp="1"/>
          </p:cNvSpPr>
          <p:nvPr>
            <p:ph type="body" idx="1"/>
          </p:nvPr>
        </p:nvSpPr>
        <p:spPr>
          <a:xfrm>
            <a:off x="731523" y="4560571"/>
            <a:ext cx="5852159" cy="4320540"/>
          </a:xfrm>
          <a:prstGeom prst="rect">
            <a:avLst/>
          </a:prstGeom>
          <a:noFill/>
          <a:ln>
            <a:noFill/>
          </a:ln>
        </p:spPr>
        <p:txBody>
          <a:bodyPr lIns="95726" tIns="47849" rIns="95726" bIns="47849" anchor="t" anchorCtr="0">
            <a:noAutofit/>
          </a:bodyPr>
          <a:lstStyle/>
          <a:p>
            <a:pPr>
              <a:lnSpc>
                <a:spcPct val="115000"/>
              </a:lnSpc>
              <a:buClr>
                <a:schemeClr val="dk1"/>
              </a:buClr>
              <a:buSzPct val="78571"/>
            </a:pPr>
            <a:r>
              <a:rPr lang="en-US" sz="1500" b="1">
                <a:solidFill>
                  <a:srgbClr val="FF00FF"/>
                </a:solidFill>
                <a:latin typeface="Arial"/>
                <a:ea typeface="Arial"/>
                <a:cs typeface="Arial"/>
                <a:sym typeface="Arial"/>
              </a:rPr>
              <a:t>A slide is needed prior to this slide indicating which specific skill SOL and content SOL this student learning experience will address.</a:t>
            </a:r>
          </a:p>
          <a:p>
            <a:pPr>
              <a:lnSpc>
                <a:spcPct val="115000"/>
              </a:lnSpc>
              <a:buClr>
                <a:schemeClr val="dk1"/>
              </a:buClr>
              <a:buSzPct val="78571"/>
            </a:pPr>
            <a:endParaRPr sz="1500" b="1">
              <a:solidFill>
                <a:srgbClr val="FF00FF"/>
              </a:solidFill>
              <a:latin typeface="Arial"/>
              <a:ea typeface="Arial"/>
              <a:cs typeface="Arial"/>
              <a:sym typeface="Arial"/>
            </a:endParaRPr>
          </a:p>
          <a:p>
            <a:pPr>
              <a:lnSpc>
                <a:spcPct val="115000"/>
              </a:lnSpc>
              <a:buClr>
                <a:schemeClr val="dk1"/>
              </a:buClr>
              <a:buSzPct val="78571"/>
            </a:pPr>
            <a:r>
              <a:rPr lang="en-US" sz="1500" b="1">
                <a:solidFill>
                  <a:srgbClr val="FF00FF"/>
                </a:solidFill>
                <a:latin typeface="Arial"/>
                <a:ea typeface="Arial"/>
                <a:cs typeface="Arial"/>
                <a:sym typeface="Arial"/>
              </a:rPr>
              <a:t>It appears that the majority of the images in the sort are not cited and could fit into multiple regions.  Can you locate other images more specific to each region and possibly remove image titles.  Because the titles appear the activity  only reaches level I or II of Bloom’s Taxonomy.  How can this sort target deeper learning?</a:t>
            </a:r>
          </a:p>
          <a:p>
            <a:pPr>
              <a:lnSpc>
                <a:spcPct val="115000"/>
              </a:lnSpc>
              <a:buClr>
                <a:schemeClr val="dk1"/>
              </a:buClr>
              <a:buSzPct val="78571"/>
            </a:pPr>
            <a:endParaRPr sz="1500" b="1">
              <a:solidFill>
                <a:srgbClr val="FF00FF"/>
              </a:solidFill>
              <a:latin typeface="Arial"/>
              <a:ea typeface="Arial"/>
              <a:cs typeface="Arial"/>
              <a:sym typeface="Arial"/>
            </a:endParaRPr>
          </a:p>
          <a:p>
            <a:pPr>
              <a:lnSpc>
                <a:spcPct val="115000"/>
              </a:lnSpc>
              <a:buClr>
                <a:schemeClr val="dk1"/>
              </a:buClr>
              <a:buSzPct val="78571"/>
            </a:pPr>
            <a:endParaRPr sz="1500" b="1">
              <a:solidFill>
                <a:srgbClr val="FF00FF"/>
              </a:solidFill>
              <a:latin typeface="Arial"/>
              <a:ea typeface="Arial"/>
              <a:cs typeface="Arial"/>
              <a:sym typeface="Arial"/>
            </a:endParaRPr>
          </a:p>
          <a:p>
            <a:pPr>
              <a:lnSpc>
                <a:spcPct val="115000"/>
              </a:lnSpc>
              <a:buClr>
                <a:schemeClr val="dk1"/>
              </a:buClr>
              <a:buSzPct val="78571"/>
            </a:pPr>
            <a:r>
              <a:rPr lang="en-US" sz="1500" b="1">
                <a:solidFill>
                  <a:srgbClr val="FF00FF"/>
                </a:solidFill>
                <a:latin typeface="Arial"/>
                <a:ea typeface="Arial"/>
                <a:cs typeface="Arial"/>
                <a:sym typeface="Arial"/>
              </a:rPr>
              <a:t>When does this student learning activity fit into the scope of sequence of the lesson plans?  Will students have background knowledge before the sort?  </a:t>
            </a:r>
          </a:p>
          <a:p>
            <a:pPr>
              <a:lnSpc>
                <a:spcPct val="115000"/>
              </a:lnSpc>
              <a:buClr>
                <a:schemeClr val="dk1"/>
              </a:buClr>
              <a:buSzPct val="78571"/>
            </a:pPr>
            <a:endParaRPr sz="1500" b="1">
              <a:solidFill>
                <a:srgbClr val="FF00FF"/>
              </a:solidFill>
              <a:latin typeface="Arial"/>
              <a:ea typeface="Arial"/>
              <a:cs typeface="Arial"/>
              <a:sym typeface="Arial"/>
            </a:endParaRPr>
          </a:p>
          <a:p>
            <a:pPr>
              <a:lnSpc>
                <a:spcPct val="115000"/>
              </a:lnSpc>
              <a:buClr>
                <a:schemeClr val="dk1"/>
              </a:buClr>
              <a:buSzPct val="91666"/>
            </a:pPr>
            <a:r>
              <a:rPr lang="en-US">
                <a:latin typeface="Arial"/>
                <a:ea typeface="Arial"/>
                <a:cs typeface="Arial"/>
                <a:sym typeface="Arial"/>
              </a:rPr>
              <a:t>Items will appear upon click: Map, Sort, Gallery Walk</a:t>
            </a:r>
          </a:p>
          <a:p>
            <a:pPr>
              <a:lnSpc>
                <a:spcPct val="115000"/>
              </a:lnSpc>
              <a:buClr>
                <a:schemeClr val="dk1"/>
              </a:buClr>
              <a:buSzPct val="91666"/>
            </a:pPr>
            <a:r>
              <a:rPr lang="en-US">
                <a:latin typeface="Arial"/>
                <a:ea typeface="Arial"/>
                <a:cs typeface="Arial"/>
                <a:sym typeface="Arial"/>
              </a:rPr>
              <a:t>After sort discussion: opportunity to discuss climate and the link between geography and economy</a:t>
            </a:r>
          </a:p>
          <a:p>
            <a:pPr>
              <a:lnSpc>
                <a:spcPct val="115000"/>
              </a:lnSpc>
              <a:buClr>
                <a:schemeClr val="dk1"/>
              </a:buClr>
              <a:buSzPct val="78571"/>
            </a:pPr>
            <a:r>
              <a:rPr lang="en-US">
                <a:latin typeface="Arial"/>
                <a:ea typeface="Arial"/>
                <a:cs typeface="Arial"/>
                <a:sym typeface="Arial"/>
              </a:rPr>
              <a:t>Goal for this activity: Students take control of their own learning. </a:t>
            </a:r>
            <a:r>
              <a:rPr lang="en-US" sz="1500" b="1">
                <a:solidFill>
                  <a:srgbClr val="FF00FF"/>
                </a:solidFill>
                <a:latin typeface="Arial"/>
                <a:ea typeface="Arial"/>
                <a:cs typeface="Arial"/>
                <a:sym typeface="Arial"/>
              </a:rPr>
              <a:t> How?</a:t>
            </a:r>
          </a:p>
          <a:p>
            <a:pPr>
              <a:lnSpc>
                <a:spcPct val="115000"/>
              </a:lnSpc>
              <a:buSzPct val="78571"/>
            </a:pPr>
            <a:r>
              <a:rPr lang="en-US">
                <a:latin typeface="Arial"/>
                <a:ea typeface="Arial"/>
                <a:cs typeface="Arial"/>
                <a:sym typeface="Arial"/>
              </a:rPr>
              <a:t>Gallery Walk: </a:t>
            </a:r>
            <a:r>
              <a:rPr lang="en-US" sz="1500" b="1">
                <a:solidFill>
                  <a:srgbClr val="FF00FF"/>
                </a:solidFill>
                <a:latin typeface="Arial"/>
                <a:ea typeface="Arial"/>
                <a:cs typeface="Arial"/>
                <a:sym typeface="Arial"/>
              </a:rPr>
              <a:t>Where does the Gallery Walk come into play?  Are you doing either the gallery walk OR the sort?</a:t>
            </a:r>
          </a:p>
          <a:p>
            <a:pPr>
              <a:lnSpc>
                <a:spcPct val="115000"/>
              </a:lnSpc>
              <a:buSzPct val="91666"/>
            </a:pPr>
            <a:endParaRPr>
              <a:latin typeface="Arial"/>
              <a:ea typeface="Arial"/>
              <a:cs typeface="Arial"/>
              <a:sym typeface="Arial"/>
            </a:endParaRPr>
          </a:p>
          <a:p>
            <a:pPr>
              <a:lnSpc>
                <a:spcPct val="115000"/>
              </a:lnSpc>
              <a:buSzPct val="78571"/>
            </a:pPr>
            <a:r>
              <a:rPr lang="en-US" sz="1500" b="1">
                <a:solidFill>
                  <a:srgbClr val="FF00FF"/>
                </a:solidFill>
                <a:latin typeface="Arial"/>
                <a:ea typeface="Arial"/>
                <a:cs typeface="Arial"/>
                <a:sym typeface="Arial"/>
              </a:rPr>
              <a:t> </a:t>
            </a:r>
          </a:p>
          <a:p>
            <a:pPr>
              <a:lnSpc>
                <a:spcPct val="115000"/>
              </a:lnSpc>
              <a:buSzPct val="78571"/>
            </a:pPr>
            <a:r>
              <a:rPr lang="en-US" sz="1500" b="1">
                <a:solidFill>
                  <a:srgbClr val="FF00FF"/>
                </a:solidFill>
                <a:latin typeface="Arial"/>
                <a:ea typeface="Arial"/>
                <a:cs typeface="Arial"/>
                <a:sym typeface="Arial"/>
              </a:rPr>
              <a:t>How do you plan to conduct the “sort?”  Please explain this activity.</a:t>
            </a:r>
          </a:p>
          <a:p>
            <a:pPr>
              <a:lnSpc>
                <a:spcPct val="115000"/>
              </a:lnSpc>
              <a:buClr>
                <a:schemeClr val="dk1"/>
              </a:buClr>
              <a:buSzPct val="78571"/>
            </a:pPr>
            <a:r>
              <a:rPr lang="en-US" sz="1500" b="1">
                <a:solidFill>
                  <a:srgbClr val="FF00FF"/>
                </a:solidFill>
                <a:latin typeface="Arial"/>
                <a:ea typeface="Arial"/>
                <a:cs typeface="Arial"/>
                <a:sym typeface="Arial"/>
              </a:rPr>
              <a:t>Also, not all of the pictures clearly connect to each of the three regions.</a:t>
            </a:r>
          </a:p>
          <a:p>
            <a:pPr>
              <a:buSzPct val="25000"/>
            </a:pPr>
            <a:endParaRPr>
              <a:latin typeface="Noto Sans Symbols"/>
              <a:ea typeface="Noto Sans Symbols"/>
              <a:cs typeface="Noto Sans Symbols"/>
              <a:sym typeface="Noto Sans Symbols"/>
            </a:endParaRPr>
          </a:p>
        </p:txBody>
      </p:sp>
      <p:sp>
        <p:nvSpPr>
          <p:cNvPr id="352" name="Shape 352"/>
          <p:cNvSpPr txBox="1">
            <a:spLocks noGrp="1"/>
          </p:cNvSpPr>
          <p:nvPr>
            <p:ph type="sldNum" idx="12"/>
          </p:nvPr>
        </p:nvSpPr>
        <p:spPr>
          <a:xfrm>
            <a:off x="4143588" y="9119473"/>
            <a:ext cx="3169919" cy="480060"/>
          </a:xfrm>
          <a:prstGeom prst="rect">
            <a:avLst/>
          </a:prstGeom>
          <a:noFill/>
          <a:ln>
            <a:noFill/>
          </a:ln>
        </p:spPr>
        <p:txBody>
          <a:bodyPr lIns="95726" tIns="47849" rIns="95726" bIns="47849" anchor="b" anchorCtr="0">
            <a:noAutofit/>
          </a:bodyPr>
          <a:lstStyle/>
          <a:p>
            <a:pPr algn="r">
              <a:buSzPct val="25000"/>
            </a:pPr>
            <a:fld id="{00000000-1234-1234-1234-123412341234}" type="slidenum">
              <a:rPr lang="en-US" sz="1200">
                <a:solidFill>
                  <a:schemeClr val="dk1"/>
                </a:solidFill>
                <a:latin typeface="Calibri"/>
                <a:ea typeface="Calibri"/>
                <a:cs typeface="Calibri"/>
                <a:sym typeface="Calibri"/>
              </a:rPr>
              <a:pPr algn="r">
                <a:buSzPct val="25000"/>
              </a:pPr>
              <a:t>65</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2456326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Shape 360"/>
          <p:cNvSpPr txBox="1">
            <a:spLocks noGrp="1"/>
          </p:cNvSpPr>
          <p:nvPr>
            <p:ph type="body" idx="1"/>
          </p:nvPr>
        </p:nvSpPr>
        <p:spPr>
          <a:xfrm>
            <a:off x="731523" y="4560571"/>
            <a:ext cx="5852159" cy="4320540"/>
          </a:xfrm>
          <a:prstGeom prst="rect">
            <a:avLst/>
          </a:prstGeom>
        </p:spPr>
        <p:txBody>
          <a:bodyPr lIns="95726" tIns="95726" rIns="95726" bIns="95726" anchor="t" anchorCtr="0">
            <a:noAutofit/>
          </a:bodyPr>
          <a:lstStyle/>
          <a:p>
            <a:endParaRPr lang="en-US" sz="1500" b="1" dirty="0">
              <a:solidFill>
                <a:srgbClr val="FF00FF"/>
              </a:solidFill>
            </a:endParaRPr>
          </a:p>
        </p:txBody>
      </p:sp>
      <p:sp>
        <p:nvSpPr>
          <p:cNvPr id="361" name="Shape 361"/>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6089859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Shape 366"/>
          <p:cNvSpPr txBox="1">
            <a:spLocks noGrp="1"/>
          </p:cNvSpPr>
          <p:nvPr>
            <p:ph type="body" idx="1"/>
          </p:nvPr>
        </p:nvSpPr>
        <p:spPr>
          <a:xfrm>
            <a:off x="731523" y="4560571"/>
            <a:ext cx="5852159" cy="4320540"/>
          </a:xfrm>
          <a:prstGeom prst="rect">
            <a:avLst/>
          </a:prstGeom>
        </p:spPr>
        <p:txBody>
          <a:bodyPr lIns="95726" tIns="95726" rIns="95726" bIns="95726" anchor="t" anchorCtr="0">
            <a:noAutofit/>
          </a:bodyPr>
          <a:lstStyle/>
          <a:p>
            <a:endParaRPr lang="en-US" sz="1500" b="1" dirty="0">
              <a:solidFill>
                <a:srgbClr val="FF00FF"/>
              </a:solidFill>
            </a:endParaRPr>
          </a:p>
        </p:txBody>
      </p:sp>
      <p:sp>
        <p:nvSpPr>
          <p:cNvPr id="367" name="Shape 367"/>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6898511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Shape 372"/>
          <p:cNvSpPr txBox="1">
            <a:spLocks noGrp="1"/>
          </p:cNvSpPr>
          <p:nvPr>
            <p:ph type="body" idx="1"/>
          </p:nvPr>
        </p:nvSpPr>
        <p:spPr>
          <a:xfrm>
            <a:off x="731523" y="4560571"/>
            <a:ext cx="5852159" cy="4320540"/>
          </a:xfrm>
          <a:prstGeom prst="rect">
            <a:avLst/>
          </a:prstGeom>
        </p:spPr>
        <p:txBody>
          <a:bodyPr lIns="95726" tIns="95726" rIns="95726" bIns="95726" anchor="t" anchorCtr="0">
            <a:noAutofit/>
          </a:bodyPr>
          <a:lstStyle/>
          <a:p>
            <a:endParaRPr lang="en-US" sz="1500" b="1" dirty="0">
              <a:solidFill>
                <a:srgbClr val="FF00FF"/>
              </a:solidFill>
            </a:endParaRPr>
          </a:p>
        </p:txBody>
      </p:sp>
      <p:sp>
        <p:nvSpPr>
          <p:cNvPr id="373" name="Shape 373"/>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7492968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Shape 378"/>
          <p:cNvSpPr txBox="1">
            <a:spLocks noGrp="1"/>
          </p:cNvSpPr>
          <p:nvPr>
            <p:ph type="body" idx="1"/>
          </p:nvPr>
        </p:nvSpPr>
        <p:spPr>
          <a:xfrm>
            <a:off x="731523" y="4560571"/>
            <a:ext cx="5852159" cy="4320540"/>
          </a:xfrm>
          <a:prstGeom prst="rect">
            <a:avLst/>
          </a:prstGeom>
        </p:spPr>
        <p:txBody>
          <a:bodyPr lIns="95726" tIns="95726" rIns="95726" bIns="95726" anchor="t" anchorCtr="0">
            <a:noAutofit/>
          </a:bodyPr>
          <a:lstStyle/>
          <a:p>
            <a:endParaRPr/>
          </a:p>
        </p:txBody>
      </p:sp>
      <p:sp>
        <p:nvSpPr>
          <p:cNvPr id="379" name="Shape 379"/>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4123134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Shape 384"/>
          <p:cNvSpPr txBox="1">
            <a:spLocks noGrp="1"/>
          </p:cNvSpPr>
          <p:nvPr>
            <p:ph type="body" idx="1"/>
          </p:nvPr>
        </p:nvSpPr>
        <p:spPr>
          <a:xfrm>
            <a:off x="731523" y="4560571"/>
            <a:ext cx="5852159" cy="4320540"/>
          </a:xfrm>
          <a:prstGeom prst="rect">
            <a:avLst/>
          </a:prstGeom>
        </p:spPr>
        <p:txBody>
          <a:bodyPr lIns="95726" tIns="95726" rIns="95726" bIns="95726" anchor="t" anchorCtr="0">
            <a:noAutofit/>
          </a:bodyPr>
          <a:lstStyle/>
          <a:p>
            <a:endParaRPr/>
          </a:p>
        </p:txBody>
      </p:sp>
      <p:sp>
        <p:nvSpPr>
          <p:cNvPr id="385" name="Shape 385"/>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948310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192E33D8-6BF3-40C5-82EF-AA93DCF212A3}" type="slidenum">
              <a:rPr lang="en-US" smtClean="0"/>
              <a:pPr>
                <a:defRPr/>
              </a:pPr>
              <a:t>11</a:t>
            </a:fld>
            <a:endParaRPr lang="en-US"/>
          </a:p>
        </p:txBody>
      </p:sp>
    </p:spTree>
    <p:extLst>
      <p:ext uri="{BB962C8B-B14F-4D97-AF65-F5344CB8AC3E}">
        <p14:creationId xmlns:p14="http://schemas.microsoft.com/office/powerpoint/2010/main" val="11527876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Shape 390"/>
          <p:cNvSpPr txBox="1">
            <a:spLocks noGrp="1"/>
          </p:cNvSpPr>
          <p:nvPr>
            <p:ph type="body" idx="1"/>
          </p:nvPr>
        </p:nvSpPr>
        <p:spPr>
          <a:xfrm>
            <a:off x="731523" y="4560571"/>
            <a:ext cx="5852159" cy="4320540"/>
          </a:xfrm>
          <a:prstGeom prst="rect">
            <a:avLst/>
          </a:prstGeom>
        </p:spPr>
        <p:txBody>
          <a:bodyPr lIns="95726" tIns="95726" rIns="95726" bIns="95726" anchor="t" anchorCtr="0">
            <a:noAutofit/>
          </a:bodyPr>
          <a:lstStyle/>
          <a:p>
            <a:endParaRPr lang="en-US" sz="1500" b="1" dirty="0">
              <a:solidFill>
                <a:srgbClr val="FF00FF"/>
              </a:solidFill>
            </a:endParaRPr>
          </a:p>
        </p:txBody>
      </p:sp>
      <p:sp>
        <p:nvSpPr>
          <p:cNvPr id="391" name="Shape 391"/>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2540892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Shape 396"/>
          <p:cNvSpPr txBox="1">
            <a:spLocks noGrp="1"/>
          </p:cNvSpPr>
          <p:nvPr>
            <p:ph type="body" idx="1"/>
          </p:nvPr>
        </p:nvSpPr>
        <p:spPr>
          <a:xfrm>
            <a:off x="731523" y="4560571"/>
            <a:ext cx="5852159" cy="4320540"/>
          </a:xfrm>
          <a:prstGeom prst="rect">
            <a:avLst/>
          </a:prstGeom>
        </p:spPr>
        <p:txBody>
          <a:bodyPr lIns="95726" tIns="95726" rIns="95726" bIns="95726" anchor="t" anchorCtr="0">
            <a:noAutofit/>
          </a:bodyPr>
          <a:lstStyle/>
          <a:p>
            <a:endParaRPr lang="en-US" sz="1500" b="1" dirty="0">
              <a:solidFill>
                <a:srgbClr val="FF00FF"/>
              </a:solidFill>
            </a:endParaRPr>
          </a:p>
        </p:txBody>
      </p:sp>
      <p:sp>
        <p:nvSpPr>
          <p:cNvPr id="397" name="Shape 397"/>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9460001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Shape 402"/>
          <p:cNvSpPr txBox="1">
            <a:spLocks noGrp="1"/>
          </p:cNvSpPr>
          <p:nvPr>
            <p:ph type="body" idx="1"/>
          </p:nvPr>
        </p:nvSpPr>
        <p:spPr>
          <a:xfrm>
            <a:off x="731523" y="4560571"/>
            <a:ext cx="5852159" cy="4320540"/>
          </a:xfrm>
          <a:prstGeom prst="rect">
            <a:avLst/>
          </a:prstGeom>
        </p:spPr>
        <p:txBody>
          <a:bodyPr lIns="95726" tIns="95726" rIns="95726" bIns="95726" anchor="t" anchorCtr="0">
            <a:noAutofit/>
          </a:bodyPr>
          <a:lstStyle/>
          <a:p>
            <a:endParaRPr lang="en-US" sz="1500" b="1" dirty="0">
              <a:solidFill>
                <a:srgbClr val="FF00FF"/>
              </a:solidFill>
            </a:endParaRPr>
          </a:p>
        </p:txBody>
      </p:sp>
      <p:sp>
        <p:nvSpPr>
          <p:cNvPr id="403" name="Shape 403"/>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05470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Shape 408"/>
          <p:cNvSpPr txBox="1">
            <a:spLocks noGrp="1"/>
          </p:cNvSpPr>
          <p:nvPr>
            <p:ph type="body" idx="1"/>
          </p:nvPr>
        </p:nvSpPr>
        <p:spPr>
          <a:xfrm>
            <a:off x="731523" y="4560571"/>
            <a:ext cx="5852159" cy="4320540"/>
          </a:xfrm>
          <a:prstGeom prst="rect">
            <a:avLst/>
          </a:prstGeom>
        </p:spPr>
        <p:txBody>
          <a:bodyPr lIns="95726" tIns="95726" rIns="95726" bIns="95726" anchor="t" anchorCtr="0">
            <a:noAutofit/>
          </a:bodyPr>
          <a:lstStyle/>
          <a:p>
            <a:endParaRPr lang="en-US" sz="1500" b="1" dirty="0">
              <a:solidFill>
                <a:srgbClr val="FF00FF"/>
              </a:solidFill>
            </a:endParaRPr>
          </a:p>
        </p:txBody>
      </p:sp>
      <p:sp>
        <p:nvSpPr>
          <p:cNvPr id="409" name="Shape 409"/>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8730821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Shape 414"/>
          <p:cNvSpPr txBox="1">
            <a:spLocks noGrp="1"/>
          </p:cNvSpPr>
          <p:nvPr>
            <p:ph type="body" idx="1"/>
          </p:nvPr>
        </p:nvSpPr>
        <p:spPr>
          <a:xfrm>
            <a:off x="731523" y="4560571"/>
            <a:ext cx="5852159" cy="4320540"/>
          </a:xfrm>
          <a:prstGeom prst="rect">
            <a:avLst/>
          </a:prstGeom>
        </p:spPr>
        <p:txBody>
          <a:bodyPr lIns="95726" tIns="95726" rIns="95726" bIns="95726" anchor="t" anchorCtr="0">
            <a:noAutofit/>
          </a:bodyPr>
          <a:lstStyle/>
          <a:p>
            <a:endParaRPr lang="en-US" sz="1500" b="1" dirty="0">
              <a:solidFill>
                <a:srgbClr val="FF00FF"/>
              </a:solidFill>
            </a:endParaRPr>
          </a:p>
        </p:txBody>
      </p:sp>
      <p:sp>
        <p:nvSpPr>
          <p:cNvPr id="415" name="Shape 415"/>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501777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Shape 420"/>
          <p:cNvSpPr txBox="1">
            <a:spLocks noGrp="1"/>
          </p:cNvSpPr>
          <p:nvPr>
            <p:ph type="body" idx="1"/>
          </p:nvPr>
        </p:nvSpPr>
        <p:spPr>
          <a:xfrm>
            <a:off x="731523" y="4560571"/>
            <a:ext cx="5852159" cy="4320540"/>
          </a:xfrm>
          <a:prstGeom prst="rect">
            <a:avLst/>
          </a:prstGeom>
        </p:spPr>
        <p:txBody>
          <a:bodyPr lIns="95726" tIns="95726" rIns="95726" bIns="95726" anchor="t" anchorCtr="0">
            <a:noAutofit/>
          </a:bodyPr>
          <a:lstStyle/>
          <a:p>
            <a:endParaRPr lang="en-US" sz="1500" b="1" dirty="0">
              <a:solidFill>
                <a:srgbClr val="FF00FF"/>
              </a:solidFill>
            </a:endParaRPr>
          </a:p>
        </p:txBody>
      </p:sp>
      <p:sp>
        <p:nvSpPr>
          <p:cNvPr id="421" name="Shape 421"/>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8614796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Shape 426"/>
          <p:cNvSpPr txBox="1">
            <a:spLocks noGrp="1"/>
          </p:cNvSpPr>
          <p:nvPr>
            <p:ph type="body" idx="1"/>
          </p:nvPr>
        </p:nvSpPr>
        <p:spPr>
          <a:xfrm>
            <a:off x="731523" y="4560571"/>
            <a:ext cx="5852159" cy="4320540"/>
          </a:xfrm>
          <a:prstGeom prst="rect">
            <a:avLst/>
          </a:prstGeom>
        </p:spPr>
        <p:txBody>
          <a:bodyPr lIns="95726" tIns="95726" rIns="95726" bIns="95726" anchor="t" anchorCtr="0">
            <a:noAutofit/>
          </a:bodyPr>
          <a:lstStyle/>
          <a:p>
            <a:endParaRPr/>
          </a:p>
        </p:txBody>
      </p:sp>
      <p:sp>
        <p:nvSpPr>
          <p:cNvPr id="427" name="Shape 427"/>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3834476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Shape 432"/>
          <p:cNvSpPr txBox="1">
            <a:spLocks noGrp="1"/>
          </p:cNvSpPr>
          <p:nvPr>
            <p:ph type="body" idx="1"/>
          </p:nvPr>
        </p:nvSpPr>
        <p:spPr>
          <a:xfrm>
            <a:off x="731523" y="4560571"/>
            <a:ext cx="5852159" cy="4320540"/>
          </a:xfrm>
          <a:prstGeom prst="rect">
            <a:avLst/>
          </a:prstGeom>
        </p:spPr>
        <p:txBody>
          <a:bodyPr lIns="95726" tIns="95726" rIns="95726" bIns="95726" anchor="t" anchorCtr="0">
            <a:noAutofit/>
          </a:bodyPr>
          <a:lstStyle/>
          <a:p>
            <a:endParaRPr/>
          </a:p>
        </p:txBody>
      </p:sp>
      <p:sp>
        <p:nvSpPr>
          <p:cNvPr id="433" name="Shape 433"/>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5791649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7"/>
        <p:cNvGrpSpPr/>
        <p:nvPr/>
      </p:nvGrpSpPr>
      <p:grpSpPr>
        <a:xfrm>
          <a:off x="0" y="0"/>
          <a:ext cx="0" cy="0"/>
          <a:chOff x="0" y="0"/>
          <a:chExt cx="0" cy="0"/>
        </a:xfrm>
      </p:grpSpPr>
      <p:sp>
        <p:nvSpPr>
          <p:cNvPr id="438" name="Shape 438"/>
          <p:cNvSpPr txBox="1">
            <a:spLocks noGrp="1"/>
          </p:cNvSpPr>
          <p:nvPr>
            <p:ph type="body" idx="1"/>
          </p:nvPr>
        </p:nvSpPr>
        <p:spPr>
          <a:xfrm>
            <a:off x="731523" y="4560571"/>
            <a:ext cx="5852159" cy="4320540"/>
          </a:xfrm>
          <a:prstGeom prst="rect">
            <a:avLst/>
          </a:prstGeom>
        </p:spPr>
        <p:txBody>
          <a:bodyPr lIns="95726" tIns="95726" rIns="95726" bIns="95726" anchor="t" anchorCtr="0">
            <a:noAutofit/>
          </a:bodyPr>
          <a:lstStyle/>
          <a:p>
            <a:endParaRPr/>
          </a:p>
        </p:txBody>
      </p:sp>
      <p:sp>
        <p:nvSpPr>
          <p:cNvPr id="439" name="Shape 439"/>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3269393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Shape 444"/>
          <p:cNvSpPr txBox="1">
            <a:spLocks noGrp="1"/>
          </p:cNvSpPr>
          <p:nvPr>
            <p:ph type="body" idx="1"/>
          </p:nvPr>
        </p:nvSpPr>
        <p:spPr>
          <a:xfrm>
            <a:off x="731523" y="4560571"/>
            <a:ext cx="5852159" cy="4320540"/>
          </a:xfrm>
          <a:prstGeom prst="rect">
            <a:avLst/>
          </a:prstGeom>
        </p:spPr>
        <p:txBody>
          <a:bodyPr lIns="95726" tIns="95726" rIns="95726" bIns="95726" anchor="t" anchorCtr="0">
            <a:noAutofit/>
          </a:bodyPr>
          <a:lstStyle/>
          <a:p>
            <a:endParaRPr lang="en-US" sz="1500" b="1" dirty="0">
              <a:solidFill>
                <a:srgbClr val="FF00FF"/>
              </a:solidFill>
            </a:endParaRPr>
          </a:p>
        </p:txBody>
      </p:sp>
      <p:sp>
        <p:nvSpPr>
          <p:cNvPr id="445" name="Shape 445"/>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31416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192E33D8-6BF3-40C5-82EF-AA93DCF212A3}" type="slidenum">
              <a:rPr lang="en-US" smtClean="0"/>
              <a:pPr>
                <a:defRPr/>
              </a:pPr>
              <a:t>12</a:t>
            </a:fld>
            <a:endParaRPr lang="en-US"/>
          </a:p>
        </p:txBody>
      </p:sp>
    </p:spTree>
    <p:extLst>
      <p:ext uri="{BB962C8B-B14F-4D97-AF65-F5344CB8AC3E}">
        <p14:creationId xmlns:p14="http://schemas.microsoft.com/office/powerpoint/2010/main" val="390209563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Shape 450"/>
          <p:cNvSpPr txBox="1">
            <a:spLocks noGrp="1"/>
          </p:cNvSpPr>
          <p:nvPr>
            <p:ph type="body" idx="1"/>
          </p:nvPr>
        </p:nvSpPr>
        <p:spPr>
          <a:xfrm>
            <a:off x="731523" y="4560571"/>
            <a:ext cx="5852159" cy="4320540"/>
          </a:xfrm>
          <a:prstGeom prst="rect">
            <a:avLst/>
          </a:prstGeom>
        </p:spPr>
        <p:txBody>
          <a:bodyPr lIns="95726" tIns="95726" rIns="95726" bIns="95726" anchor="t" anchorCtr="0">
            <a:noAutofit/>
          </a:bodyPr>
          <a:lstStyle/>
          <a:p>
            <a:endParaRPr/>
          </a:p>
        </p:txBody>
      </p:sp>
      <p:sp>
        <p:nvSpPr>
          <p:cNvPr id="451" name="Shape 451"/>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4093621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TextEdit="1"/>
          </p:cNvSpPr>
          <p:nvPr>
            <p:ph type="sldImg"/>
          </p:nvPr>
        </p:nvSpPr>
        <p:spPr bwMode="auto">
          <a:noFill/>
          <a:ln>
            <a:solidFill>
              <a:srgbClr val="000000"/>
            </a:solidFill>
            <a:miter lim="800000"/>
            <a:headEnd/>
            <a:tailEnd/>
          </a:ln>
        </p:spPr>
      </p:sp>
      <p:sp>
        <p:nvSpPr>
          <p:cNvPr id="80899" name="Rectangle 3"/>
          <p:cNvSpPr>
            <a:spLocks noGrp="1"/>
          </p:cNvSpPr>
          <p:nvPr>
            <p:ph type="body" idx="1"/>
          </p:nvPr>
        </p:nvSpPr>
        <p:spPr bwMode="auto">
          <a:noFill/>
        </p:spPr>
        <p:txBody>
          <a:bodyPr wrap="square" numCol="1" anchor="t" anchorCtr="0" compatLnSpc="1">
            <a:prstTxWarp prst="textNoShape">
              <a:avLst/>
            </a:prstTxWarp>
          </a:bodyPr>
          <a:lstStyle/>
          <a:p>
            <a:endParaRPr lang="en-US"/>
          </a:p>
        </p:txBody>
      </p:sp>
    </p:spTree>
    <p:extLst>
      <p:ext uri="{BB962C8B-B14F-4D97-AF65-F5344CB8AC3E}">
        <p14:creationId xmlns:p14="http://schemas.microsoft.com/office/powerpoint/2010/main" val="200493064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DCA8940-1E63-42EC-AFD1-177982BF395F}" type="slidenum">
              <a:rPr lang="en-US"/>
              <a:pPr/>
              <a:t>84</a:t>
            </a:fld>
            <a:endParaRPr lang="en-US"/>
          </a:p>
        </p:txBody>
      </p:sp>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407176166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BF66D64-7015-42E9-9A4A-E291F8A1ACCC}" type="slidenum">
              <a:rPr lang="en-US"/>
              <a:pPr/>
              <a:t>85</a:t>
            </a:fld>
            <a:endParaRPr lang="en-US"/>
          </a:p>
        </p:txBody>
      </p:sp>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77955630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F10F92-76E1-45C4-8950-6B89C7EC53DC}" type="slidenum">
              <a:rPr lang="en-US"/>
              <a:pPr/>
              <a:t>86</a:t>
            </a:fld>
            <a:endParaRPr lang="en-US"/>
          </a:p>
        </p:txBody>
      </p:sp>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311591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F10F92-76E1-45C4-8950-6B89C7EC53DC}" type="slidenum">
              <a:rPr lang="en-US"/>
              <a:pPr/>
              <a:t>87</a:t>
            </a:fld>
            <a:endParaRPr lang="en-US"/>
          </a:p>
        </p:txBody>
      </p:sp>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53863092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F10F92-76E1-45C4-8950-6B89C7EC53DC}" type="slidenum">
              <a:rPr lang="en-US"/>
              <a:pPr/>
              <a:t>88</a:t>
            </a:fld>
            <a:endParaRPr lang="en-US"/>
          </a:p>
        </p:txBody>
      </p:sp>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17704162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F10F92-76E1-45C4-8950-6B89C7EC53DC}" type="slidenum">
              <a:rPr lang="en-US"/>
              <a:pPr/>
              <a:t>89</a:t>
            </a:fld>
            <a:endParaRPr lang="en-US"/>
          </a:p>
        </p:txBody>
      </p:sp>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2728103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Shape 419"/>
          <p:cNvSpPr txBox="1">
            <a:spLocks noGrp="1"/>
          </p:cNvSpPr>
          <p:nvPr>
            <p:ph type="body" idx="1"/>
          </p:nvPr>
        </p:nvSpPr>
        <p:spPr>
          <a:xfrm>
            <a:off x="731520" y="4560571"/>
            <a:ext cx="5852160" cy="4320540"/>
          </a:xfrm>
          <a:prstGeom prst="rect">
            <a:avLst/>
          </a:prstGeom>
        </p:spPr>
        <p:txBody>
          <a:bodyPr lIns="96639" tIns="96639" rIns="96639" bIns="96639" anchor="t" anchorCtr="0">
            <a:noAutofit/>
          </a:bodyPr>
          <a:lstStyle/>
          <a:p>
            <a:r>
              <a:rPr lang="en-US" b="1"/>
              <a:t>Do not show skills until after debrief….we want audience to interact with skills and see if they can pick out the skill we were practicing</a:t>
            </a:r>
          </a:p>
          <a:p>
            <a:endParaRPr b="1"/>
          </a:p>
          <a:p>
            <a:endParaRPr/>
          </a:p>
        </p:txBody>
      </p:sp>
      <p:sp>
        <p:nvSpPr>
          <p:cNvPr id="420" name="Shape 420"/>
          <p:cNvSpPr>
            <a:spLocks noGrp="1" noRot="1" noChangeAspect="1"/>
          </p:cNvSpPr>
          <p:nvPr>
            <p:ph type="sldImg" idx="2"/>
          </p:nvPr>
        </p:nvSpPr>
        <p:spPr>
          <a:xfrm>
            <a:off x="1257300" y="719138"/>
            <a:ext cx="4800600" cy="36004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6123881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Shape 458"/>
          <p:cNvSpPr>
            <a:spLocks noGrp="1" noRot="1" noChangeAspect="1"/>
          </p:cNvSpPr>
          <p:nvPr>
            <p:ph type="sldImg" idx="2"/>
          </p:nvPr>
        </p:nvSpPr>
        <p:spPr>
          <a:xfrm>
            <a:off x="1257300" y="719138"/>
            <a:ext cx="4800600" cy="3600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59" name="Shape 459"/>
          <p:cNvSpPr txBox="1">
            <a:spLocks noGrp="1"/>
          </p:cNvSpPr>
          <p:nvPr>
            <p:ph type="body" idx="1"/>
          </p:nvPr>
        </p:nvSpPr>
        <p:spPr>
          <a:xfrm>
            <a:off x="731522" y="4560571"/>
            <a:ext cx="5852159" cy="4320540"/>
          </a:xfrm>
          <a:prstGeom prst="rect">
            <a:avLst/>
          </a:prstGeom>
          <a:noFill/>
          <a:ln>
            <a:noFill/>
          </a:ln>
        </p:spPr>
        <p:txBody>
          <a:bodyPr lIns="96639" tIns="48306" rIns="96639" bIns="48306" anchor="t" anchorCtr="0">
            <a:noAutofit/>
          </a:bodyPr>
          <a:lstStyle/>
          <a:p>
            <a:pPr>
              <a:buSzPct val="25000"/>
            </a:pPr>
            <a:endParaRPr/>
          </a:p>
        </p:txBody>
      </p:sp>
      <p:sp>
        <p:nvSpPr>
          <p:cNvPr id="460" name="Shape 460"/>
          <p:cNvSpPr txBox="1">
            <a:spLocks noGrp="1"/>
          </p:cNvSpPr>
          <p:nvPr>
            <p:ph type="sldNum" idx="12"/>
          </p:nvPr>
        </p:nvSpPr>
        <p:spPr>
          <a:xfrm>
            <a:off x="4143587" y="9119473"/>
            <a:ext cx="3169919" cy="480060"/>
          </a:xfrm>
          <a:prstGeom prst="rect">
            <a:avLst/>
          </a:prstGeom>
          <a:noFill/>
          <a:ln>
            <a:noFill/>
          </a:ln>
        </p:spPr>
        <p:txBody>
          <a:bodyPr lIns="96639" tIns="48306" rIns="96639" bIns="48306" anchor="b" anchorCtr="0">
            <a:noAutofit/>
          </a:bodyPr>
          <a:lstStyle/>
          <a:p>
            <a:pPr algn="r">
              <a:buSzPct val="25000"/>
            </a:pPr>
            <a:fld id="{00000000-1234-1234-1234-123412341234}" type="slidenum">
              <a:rPr lang="en-US" sz="1200">
                <a:solidFill>
                  <a:schemeClr val="dk1"/>
                </a:solidFill>
                <a:latin typeface="Calibri"/>
                <a:ea typeface="Calibri"/>
                <a:cs typeface="Calibri"/>
                <a:sym typeface="Calibri"/>
              </a:rPr>
              <a:pPr algn="r">
                <a:buSzPct val="25000"/>
              </a:pPr>
              <a:t>94</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674343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Shape 172"/>
          <p:cNvSpPr txBox="1">
            <a:spLocks noGrp="1"/>
          </p:cNvSpPr>
          <p:nvPr>
            <p:ph type="body" idx="1"/>
          </p:nvPr>
        </p:nvSpPr>
        <p:spPr>
          <a:xfrm>
            <a:off x="685800" y="4400550"/>
            <a:ext cx="5486400" cy="36006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73" name="Shape 173"/>
          <p:cNvSpPr>
            <a:spLocks noGrp="1" noRot="1" noChangeAspect="1"/>
          </p:cNvSpPr>
          <p:nvPr>
            <p:ph type="sldImg" idx="2"/>
          </p:nvPr>
        </p:nvSpPr>
        <p:spPr>
          <a:xfrm>
            <a:off x="1371600" y="1143000"/>
            <a:ext cx="41148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94976768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Shape 467"/>
          <p:cNvSpPr txBox="1">
            <a:spLocks noGrp="1"/>
          </p:cNvSpPr>
          <p:nvPr>
            <p:ph type="body" idx="1"/>
          </p:nvPr>
        </p:nvSpPr>
        <p:spPr>
          <a:xfrm>
            <a:off x="731522" y="4560571"/>
            <a:ext cx="5852159" cy="4320540"/>
          </a:xfrm>
          <a:prstGeom prst="rect">
            <a:avLst/>
          </a:prstGeom>
        </p:spPr>
        <p:txBody>
          <a:bodyPr lIns="96639" tIns="96639" rIns="96639" bIns="96639" anchor="t" anchorCtr="0">
            <a:noAutofit/>
          </a:bodyPr>
          <a:lstStyle/>
          <a:p>
            <a:endParaRPr/>
          </a:p>
        </p:txBody>
      </p:sp>
      <p:sp>
        <p:nvSpPr>
          <p:cNvPr id="468" name="Shape 468"/>
          <p:cNvSpPr>
            <a:spLocks noGrp="1" noRot="1" noChangeAspect="1"/>
          </p:cNvSpPr>
          <p:nvPr>
            <p:ph type="sldImg" idx="2"/>
          </p:nvPr>
        </p:nvSpPr>
        <p:spPr>
          <a:xfrm>
            <a:off x="1257300" y="719138"/>
            <a:ext cx="4800600" cy="36004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166883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Shape 393"/>
          <p:cNvSpPr>
            <a:spLocks noGrp="1" noRot="1" noChangeAspect="1"/>
          </p:cNvSpPr>
          <p:nvPr>
            <p:ph type="sldImg" idx="2"/>
          </p:nvPr>
        </p:nvSpPr>
        <p:spPr>
          <a:xfrm>
            <a:off x="1257300" y="719138"/>
            <a:ext cx="4800600" cy="3600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94" name="Shape 394"/>
          <p:cNvSpPr txBox="1">
            <a:spLocks noGrp="1"/>
          </p:cNvSpPr>
          <p:nvPr>
            <p:ph type="body" idx="1"/>
          </p:nvPr>
        </p:nvSpPr>
        <p:spPr>
          <a:xfrm>
            <a:off x="731522" y="4560571"/>
            <a:ext cx="5852159" cy="4320540"/>
          </a:xfrm>
          <a:prstGeom prst="rect">
            <a:avLst/>
          </a:prstGeom>
          <a:noFill/>
          <a:ln>
            <a:noFill/>
          </a:ln>
        </p:spPr>
        <p:txBody>
          <a:bodyPr lIns="96639" tIns="48306" rIns="96639" bIns="48306" anchor="t" anchorCtr="0">
            <a:noAutofit/>
          </a:bodyPr>
          <a:lstStyle/>
          <a:p>
            <a:pPr>
              <a:buSzPct val="25000"/>
            </a:pPr>
            <a:endParaRPr/>
          </a:p>
        </p:txBody>
      </p:sp>
      <p:sp>
        <p:nvSpPr>
          <p:cNvPr id="395" name="Shape 395"/>
          <p:cNvSpPr txBox="1">
            <a:spLocks noGrp="1"/>
          </p:cNvSpPr>
          <p:nvPr>
            <p:ph type="sldNum" idx="12"/>
          </p:nvPr>
        </p:nvSpPr>
        <p:spPr>
          <a:xfrm>
            <a:off x="4143587" y="9119473"/>
            <a:ext cx="3169919" cy="480060"/>
          </a:xfrm>
          <a:prstGeom prst="rect">
            <a:avLst/>
          </a:prstGeom>
          <a:noFill/>
          <a:ln>
            <a:noFill/>
          </a:ln>
        </p:spPr>
        <p:txBody>
          <a:bodyPr lIns="96639" tIns="48306" rIns="96639" bIns="48306" anchor="b" anchorCtr="0">
            <a:noAutofit/>
          </a:bodyPr>
          <a:lstStyle/>
          <a:p>
            <a:pPr algn="r">
              <a:buSzPct val="25000"/>
            </a:pPr>
            <a:fld id="{00000000-1234-1234-1234-123412341234}" type="slidenum">
              <a:rPr lang="en-US" sz="1200">
                <a:solidFill>
                  <a:schemeClr val="dk1"/>
                </a:solidFill>
                <a:latin typeface="Calibri"/>
                <a:ea typeface="Calibri"/>
                <a:cs typeface="Calibri"/>
                <a:sym typeface="Calibri"/>
              </a:rPr>
              <a:pPr algn="r">
                <a:buSzPct val="25000"/>
              </a:pPr>
              <a:t>96</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700703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Shape 426"/>
          <p:cNvSpPr>
            <a:spLocks noGrp="1" noRot="1" noChangeAspect="1"/>
          </p:cNvSpPr>
          <p:nvPr>
            <p:ph type="sldImg" idx="2"/>
          </p:nvPr>
        </p:nvSpPr>
        <p:spPr>
          <a:xfrm>
            <a:off x="1257300" y="719138"/>
            <a:ext cx="4800600" cy="3600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27" name="Shape 427"/>
          <p:cNvSpPr txBox="1">
            <a:spLocks noGrp="1"/>
          </p:cNvSpPr>
          <p:nvPr>
            <p:ph type="body" idx="1"/>
          </p:nvPr>
        </p:nvSpPr>
        <p:spPr>
          <a:xfrm>
            <a:off x="731522" y="4560571"/>
            <a:ext cx="5852159" cy="4320540"/>
          </a:xfrm>
          <a:prstGeom prst="rect">
            <a:avLst/>
          </a:prstGeom>
          <a:noFill/>
          <a:ln>
            <a:noFill/>
          </a:ln>
        </p:spPr>
        <p:txBody>
          <a:bodyPr lIns="96639" tIns="48306" rIns="96639" bIns="48306" anchor="t" anchorCtr="0">
            <a:noAutofit/>
          </a:bodyPr>
          <a:lstStyle/>
          <a:p>
            <a:pPr>
              <a:buSzPct val="25000"/>
            </a:pPr>
            <a:r>
              <a:rPr lang="en-US"/>
              <a:t>Reference handout for further requirements/rubric </a:t>
            </a:r>
          </a:p>
        </p:txBody>
      </p:sp>
      <p:sp>
        <p:nvSpPr>
          <p:cNvPr id="428" name="Shape 428"/>
          <p:cNvSpPr txBox="1">
            <a:spLocks noGrp="1"/>
          </p:cNvSpPr>
          <p:nvPr>
            <p:ph type="sldNum" idx="12"/>
          </p:nvPr>
        </p:nvSpPr>
        <p:spPr>
          <a:xfrm>
            <a:off x="4143587" y="9119473"/>
            <a:ext cx="3169919" cy="480060"/>
          </a:xfrm>
          <a:prstGeom prst="rect">
            <a:avLst/>
          </a:prstGeom>
          <a:noFill/>
          <a:ln>
            <a:noFill/>
          </a:ln>
        </p:spPr>
        <p:txBody>
          <a:bodyPr lIns="96639" tIns="48306" rIns="96639" bIns="48306" anchor="b" anchorCtr="0">
            <a:noAutofit/>
          </a:bodyPr>
          <a:lstStyle/>
          <a:p>
            <a:pPr algn="r">
              <a:buSzPct val="25000"/>
            </a:pPr>
            <a:fld id="{00000000-1234-1234-1234-123412341234}" type="slidenum">
              <a:rPr lang="en-US" sz="1200">
                <a:solidFill>
                  <a:schemeClr val="dk1"/>
                </a:solidFill>
                <a:latin typeface="Calibri"/>
                <a:ea typeface="Calibri"/>
                <a:cs typeface="Calibri"/>
                <a:sym typeface="Calibri"/>
              </a:rPr>
              <a:pPr algn="r">
                <a:buSzPct val="25000"/>
              </a:pPr>
              <a:t>97</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6190243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Shape 410"/>
          <p:cNvSpPr>
            <a:spLocks noGrp="1" noRot="1" noChangeAspect="1"/>
          </p:cNvSpPr>
          <p:nvPr>
            <p:ph type="sldImg" idx="2"/>
          </p:nvPr>
        </p:nvSpPr>
        <p:spPr>
          <a:xfrm>
            <a:off x="1257300" y="719138"/>
            <a:ext cx="4800600" cy="3600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11" name="Shape 411"/>
          <p:cNvSpPr txBox="1">
            <a:spLocks noGrp="1"/>
          </p:cNvSpPr>
          <p:nvPr>
            <p:ph type="body" idx="1"/>
          </p:nvPr>
        </p:nvSpPr>
        <p:spPr>
          <a:xfrm>
            <a:off x="731522" y="4560571"/>
            <a:ext cx="5852159" cy="4320540"/>
          </a:xfrm>
          <a:prstGeom prst="rect">
            <a:avLst/>
          </a:prstGeom>
          <a:noFill/>
          <a:ln>
            <a:noFill/>
          </a:ln>
        </p:spPr>
        <p:txBody>
          <a:bodyPr lIns="96639" tIns="48306" rIns="96639" bIns="48306" anchor="t" anchorCtr="0">
            <a:noAutofit/>
          </a:bodyPr>
          <a:lstStyle/>
          <a:p>
            <a:pPr>
              <a:buSzPct val="25000"/>
            </a:pPr>
            <a:r>
              <a:rPr lang="en-US"/>
              <a:t>How is this map different from the current map of the United States? How does geography affect economies? </a:t>
            </a:r>
          </a:p>
          <a:p>
            <a:pPr>
              <a:buSzPct val="25000"/>
            </a:pPr>
            <a:endParaRPr/>
          </a:p>
          <a:p>
            <a:pPr>
              <a:buSzPct val="25000"/>
            </a:pPr>
            <a:r>
              <a:rPr lang="en-US"/>
              <a:t>Full project available as handout</a:t>
            </a:r>
          </a:p>
        </p:txBody>
      </p:sp>
      <p:sp>
        <p:nvSpPr>
          <p:cNvPr id="412" name="Shape 412"/>
          <p:cNvSpPr txBox="1">
            <a:spLocks noGrp="1"/>
          </p:cNvSpPr>
          <p:nvPr>
            <p:ph type="sldNum" idx="12"/>
          </p:nvPr>
        </p:nvSpPr>
        <p:spPr>
          <a:xfrm>
            <a:off x="4143587" y="9119473"/>
            <a:ext cx="3169919" cy="480060"/>
          </a:xfrm>
          <a:prstGeom prst="rect">
            <a:avLst/>
          </a:prstGeom>
          <a:noFill/>
          <a:ln>
            <a:noFill/>
          </a:ln>
        </p:spPr>
        <p:txBody>
          <a:bodyPr lIns="96639" tIns="48306" rIns="96639" bIns="48306" anchor="b" anchorCtr="0">
            <a:noAutofit/>
          </a:bodyPr>
          <a:lstStyle/>
          <a:p>
            <a:pPr algn="r">
              <a:buSzPct val="25000"/>
            </a:pPr>
            <a:fld id="{00000000-1234-1234-1234-123412341234}" type="slidenum">
              <a:rPr lang="en-US" sz="1200">
                <a:solidFill>
                  <a:schemeClr val="dk1"/>
                </a:solidFill>
                <a:latin typeface="Calibri"/>
                <a:ea typeface="Calibri"/>
                <a:cs typeface="Calibri"/>
                <a:sym typeface="Calibri"/>
              </a:rPr>
              <a:pPr algn="r">
                <a:buSzPct val="25000"/>
              </a:pPr>
              <a:t>98</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514734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Shape 478"/>
          <p:cNvSpPr txBox="1">
            <a:spLocks noGrp="1"/>
          </p:cNvSpPr>
          <p:nvPr>
            <p:ph type="body" idx="1"/>
          </p:nvPr>
        </p:nvSpPr>
        <p:spPr>
          <a:xfrm>
            <a:off x="731522" y="4560571"/>
            <a:ext cx="5852159" cy="4320540"/>
          </a:xfrm>
          <a:prstGeom prst="rect">
            <a:avLst/>
          </a:prstGeom>
          <a:noFill/>
          <a:ln>
            <a:noFill/>
          </a:ln>
        </p:spPr>
        <p:txBody>
          <a:bodyPr lIns="96639" tIns="96639" rIns="96639" bIns="96639" anchor="ctr" anchorCtr="0">
            <a:noAutofit/>
          </a:bodyPr>
          <a:lstStyle/>
          <a:p>
            <a:pPr>
              <a:buClr>
                <a:schemeClr val="dk1"/>
              </a:buClr>
              <a:buSzPct val="25000"/>
            </a:pPr>
            <a:endParaRPr/>
          </a:p>
        </p:txBody>
      </p:sp>
      <p:sp>
        <p:nvSpPr>
          <p:cNvPr id="479" name="Shape 479"/>
          <p:cNvSpPr>
            <a:spLocks noGrp="1" noRot="1" noChangeAspect="1"/>
          </p:cNvSpPr>
          <p:nvPr>
            <p:ph type="sldImg" idx="2"/>
          </p:nvPr>
        </p:nvSpPr>
        <p:spPr>
          <a:xfrm>
            <a:off x="1257300" y="719138"/>
            <a:ext cx="4800600" cy="3600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97738640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Shape 436"/>
          <p:cNvSpPr txBox="1">
            <a:spLocks noGrp="1"/>
          </p:cNvSpPr>
          <p:nvPr>
            <p:ph type="body" idx="1"/>
          </p:nvPr>
        </p:nvSpPr>
        <p:spPr>
          <a:xfrm>
            <a:off x="731520" y="4560571"/>
            <a:ext cx="5852160" cy="4320540"/>
          </a:xfrm>
          <a:prstGeom prst="rect">
            <a:avLst/>
          </a:prstGeom>
        </p:spPr>
        <p:txBody>
          <a:bodyPr lIns="96639" tIns="96639" rIns="96639" bIns="96639" anchor="t" anchorCtr="0">
            <a:noAutofit/>
          </a:bodyPr>
          <a:lstStyle/>
          <a:p>
            <a:r>
              <a:rPr lang="en-US" b="1"/>
              <a:t>Do not show skills until after debrief….we want audience to interact with skills and see if they can pick out the skill we were practicing</a:t>
            </a:r>
          </a:p>
          <a:p>
            <a:endParaRPr b="1"/>
          </a:p>
          <a:p>
            <a:endParaRPr/>
          </a:p>
        </p:txBody>
      </p:sp>
      <p:sp>
        <p:nvSpPr>
          <p:cNvPr id="437" name="Shape 437"/>
          <p:cNvSpPr>
            <a:spLocks noGrp="1" noRot="1" noChangeAspect="1"/>
          </p:cNvSpPr>
          <p:nvPr>
            <p:ph type="sldImg" idx="2"/>
          </p:nvPr>
        </p:nvSpPr>
        <p:spPr>
          <a:xfrm>
            <a:off x="1257300" y="719138"/>
            <a:ext cx="4800600" cy="36004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2680689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3"/>
        <p:cNvGrpSpPr/>
        <p:nvPr/>
      </p:nvGrpSpPr>
      <p:grpSpPr>
        <a:xfrm>
          <a:off x="0" y="0"/>
          <a:ext cx="0" cy="0"/>
          <a:chOff x="0" y="0"/>
          <a:chExt cx="0" cy="0"/>
        </a:xfrm>
      </p:grpSpPr>
      <p:sp>
        <p:nvSpPr>
          <p:cNvPr id="594" name="Shape 594"/>
          <p:cNvSpPr txBox="1">
            <a:spLocks noGrp="1"/>
          </p:cNvSpPr>
          <p:nvPr>
            <p:ph type="body" idx="1"/>
          </p:nvPr>
        </p:nvSpPr>
        <p:spPr>
          <a:xfrm>
            <a:off x="731523" y="4560571"/>
            <a:ext cx="5852159" cy="4320540"/>
          </a:xfrm>
          <a:prstGeom prst="rect">
            <a:avLst/>
          </a:prstGeom>
        </p:spPr>
        <p:txBody>
          <a:bodyPr lIns="95726" tIns="95726" rIns="95726" bIns="95726" anchor="t" anchorCtr="0">
            <a:noAutofit/>
          </a:bodyPr>
          <a:lstStyle/>
          <a:p>
            <a:endParaRPr/>
          </a:p>
        </p:txBody>
      </p:sp>
      <p:sp>
        <p:nvSpPr>
          <p:cNvPr id="595" name="Shape 595"/>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0938171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7"/>
        <p:cNvGrpSpPr/>
        <p:nvPr/>
      </p:nvGrpSpPr>
      <p:grpSpPr>
        <a:xfrm>
          <a:off x="0" y="0"/>
          <a:ext cx="0" cy="0"/>
          <a:chOff x="0" y="0"/>
          <a:chExt cx="0" cy="0"/>
        </a:xfrm>
      </p:grpSpPr>
      <p:sp>
        <p:nvSpPr>
          <p:cNvPr id="518" name="Shape 518"/>
          <p:cNvSpPr txBox="1">
            <a:spLocks noGrp="1"/>
          </p:cNvSpPr>
          <p:nvPr>
            <p:ph type="body" idx="1"/>
          </p:nvPr>
        </p:nvSpPr>
        <p:spPr>
          <a:xfrm>
            <a:off x="731522" y="4560571"/>
            <a:ext cx="5852159" cy="4320540"/>
          </a:xfrm>
          <a:prstGeom prst="rect">
            <a:avLst/>
          </a:prstGeom>
        </p:spPr>
        <p:txBody>
          <a:bodyPr lIns="96639" tIns="96639" rIns="96639" bIns="96639" anchor="t" anchorCtr="0">
            <a:noAutofit/>
          </a:bodyPr>
          <a:lstStyle/>
          <a:p>
            <a:endParaRPr/>
          </a:p>
        </p:txBody>
      </p:sp>
      <p:sp>
        <p:nvSpPr>
          <p:cNvPr id="519" name="Shape 519"/>
          <p:cNvSpPr>
            <a:spLocks noGrp="1" noRot="1" noChangeAspect="1"/>
          </p:cNvSpPr>
          <p:nvPr>
            <p:ph type="sldImg" idx="2"/>
          </p:nvPr>
        </p:nvSpPr>
        <p:spPr>
          <a:xfrm>
            <a:off x="1257300" y="719138"/>
            <a:ext cx="4800600" cy="36004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5236478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7"/>
        <p:cNvGrpSpPr/>
        <p:nvPr/>
      </p:nvGrpSpPr>
      <p:grpSpPr>
        <a:xfrm>
          <a:off x="0" y="0"/>
          <a:ext cx="0" cy="0"/>
          <a:chOff x="0" y="0"/>
          <a:chExt cx="0" cy="0"/>
        </a:xfrm>
      </p:grpSpPr>
      <p:sp>
        <p:nvSpPr>
          <p:cNvPr id="578" name="Shape 578"/>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579" name="Shape 579"/>
          <p:cNvSpPr txBox="1">
            <a:spLocks noGrp="1"/>
          </p:cNvSpPr>
          <p:nvPr>
            <p:ph type="body" idx="1"/>
          </p:nvPr>
        </p:nvSpPr>
        <p:spPr>
          <a:xfrm>
            <a:off x="731523" y="4560571"/>
            <a:ext cx="5852159" cy="4320540"/>
          </a:xfrm>
          <a:prstGeom prst="rect">
            <a:avLst/>
          </a:prstGeom>
          <a:noFill/>
          <a:ln>
            <a:noFill/>
          </a:ln>
        </p:spPr>
        <p:txBody>
          <a:bodyPr lIns="95726" tIns="47849" rIns="95726" bIns="47849" anchor="t" anchorCtr="0">
            <a:noAutofit/>
          </a:bodyPr>
          <a:lstStyle/>
          <a:p>
            <a:pPr>
              <a:buSzPct val="25000"/>
            </a:pPr>
            <a:r>
              <a:rPr lang="en-US"/>
              <a:t>Respond to the parking lot questions that have been posted in each room. </a:t>
            </a:r>
          </a:p>
        </p:txBody>
      </p:sp>
      <p:sp>
        <p:nvSpPr>
          <p:cNvPr id="580" name="Shape 580"/>
          <p:cNvSpPr txBox="1">
            <a:spLocks noGrp="1"/>
          </p:cNvSpPr>
          <p:nvPr>
            <p:ph type="sldNum" idx="12"/>
          </p:nvPr>
        </p:nvSpPr>
        <p:spPr>
          <a:xfrm>
            <a:off x="4143588" y="9119473"/>
            <a:ext cx="3169919" cy="480060"/>
          </a:xfrm>
          <a:prstGeom prst="rect">
            <a:avLst/>
          </a:prstGeom>
          <a:noFill/>
          <a:ln>
            <a:noFill/>
          </a:ln>
        </p:spPr>
        <p:txBody>
          <a:bodyPr lIns="95726" tIns="47849" rIns="95726" bIns="47849" anchor="b" anchorCtr="0">
            <a:noAutofit/>
          </a:bodyPr>
          <a:lstStyle/>
          <a:p>
            <a:pPr algn="r">
              <a:buSzPct val="25000"/>
            </a:pPr>
            <a:fld id="{00000000-1234-1234-1234-123412341234}" type="slidenum">
              <a:rPr lang="en-US" sz="1200">
                <a:solidFill>
                  <a:schemeClr val="dk1"/>
                </a:solidFill>
                <a:latin typeface="Calibri"/>
                <a:ea typeface="Calibri"/>
                <a:cs typeface="Calibri"/>
                <a:sym typeface="Calibri"/>
              </a:rPr>
              <a:pPr algn="r">
                <a:buSzPct val="25000"/>
              </a:pPr>
              <a:t>104</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0825328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0"/>
        <p:cNvGrpSpPr/>
        <p:nvPr/>
      </p:nvGrpSpPr>
      <p:grpSpPr>
        <a:xfrm>
          <a:off x="0" y="0"/>
          <a:ext cx="0" cy="0"/>
          <a:chOff x="0" y="0"/>
          <a:chExt cx="0" cy="0"/>
        </a:xfrm>
      </p:grpSpPr>
      <p:sp>
        <p:nvSpPr>
          <p:cNvPr id="601" name="Shape 601"/>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02" name="Shape 602"/>
          <p:cNvSpPr txBox="1">
            <a:spLocks noGrp="1"/>
          </p:cNvSpPr>
          <p:nvPr>
            <p:ph type="body" idx="1"/>
          </p:nvPr>
        </p:nvSpPr>
        <p:spPr>
          <a:xfrm>
            <a:off x="731523" y="4560571"/>
            <a:ext cx="5852159" cy="4320540"/>
          </a:xfrm>
          <a:prstGeom prst="rect">
            <a:avLst/>
          </a:prstGeom>
          <a:noFill/>
          <a:ln>
            <a:noFill/>
          </a:ln>
        </p:spPr>
        <p:txBody>
          <a:bodyPr lIns="95726" tIns="47849" rIns="95726" bIns="47849" anchor="t" anchorCtr="0">
            <a:noAutofit/>
          </a:bodyPr>
          <a:lstStyle/>
          <a:p>
            <a:pPr>
              <a:buSzPct val="25000"/>
            </a:pPr>
            <a:r>
              <a:rPr lang="en-US"/>
              <a:t>Add in your own information</a:t>
            </a:r>
          </a:p>
        </p:txBody>
      </p:sp>
      <p:sp>
        <p:nvSpPr>
          <p:cNvPr id="603" name="Shape 603"/>
          <p:cNvSpPr txBox="1">
            <a:spLocks noGrp="1"/>
          </p:cNvSpPr>
          <p:nvPr>
            <p:ph type="sldNum" idx="12"/>
          </p:nvPr>
        </p:nvSpPr>
        <p:spPr>
          <a:xfrm>
            <a:off x="4143588" y="9119473"/>
            <a:ext cx="3169919" cy="480060"/>
          </a:xfrm>
          <a:prstGeom prst="rect">
            <a:avLst/>
          </a:prstGeom>
          <a:noFill/>
          <a:ln>
            <a:noFill/>
          </a:ln>
        </p:spPr>
        <p:txBody>
          <a:bodyPr lIns="95726" tIns="47849" rIns="95726" bIns="47849" anchor="b" anchorCtr="0">
            <a:noAutofit/>
          </a:bodyPr>
          <a:lstStyle/>
          <a:p>
            <a:pPr algn="r">
              <a:buSzPct val="25000"/>
            </a:pPr>
            <a:fld id="{00000000-1234-1234-1234-123412341234}" type="slidenum">
              <a:rPr lang="en-US" sz="1200">
                <a:solidFill>
                  <a:schemeClr val="dk1"/>
                </a:solidFill>
                <a:latin typeface="Calibri"/>
                <a:ea typeface="Calibri"/>
                <a:cs typeface="Calibri"/>
                <a:sym typeface="Calibri"/>
              </a:rPr>
              <a:pPr algn="r">
                <a:buSzPct val="25000"/>
              </a:pPr>
              <a:t>105</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006010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Shape 197"/>
          <p:cNvSpPr txBox="1">
            <a:spLocks noGrp="1"/>
          </p:cNvSpPr>
          <p:nvPr>
            <p:ph type="body" idx="1"/>
          </p:nvPr>
        </p:nvSpPr>
        <p:spPr>
          <a:xfrm>
            <a:off x="731520" y="4560571"/>
            <a:ext cx="5852160" cy="4320540"/>
          </a:xfrm>
          <a:prstGeom prst="rect">
            <a:avLst/>
          </a:prstGeom>
          <a:noFill/>
          <a:ln>
            <a:noFill/>
          </a:ln>
        </p:spPr>
        <p:txBody>
          <a:bodyPr lIns="95726" tIns="95726" rIns="95726" bIns="95726" anchor="t" anchorCtr="0">
            <a:noAutofit/>
          </a:bodyPr>
          <a:lstStyle/>
          <a:p>
            <a:pPr>
              <a:buClr>
                <a:schemeClr val="dk1"/>
              </a:buClr>
              <a:buSzPct val="25000"/>
            </a:pPr>
            <a:endParaRPr/>
          </a:p>
        </p:txBody>
      </p:sp>
      <p:sp>
        <p:nvSpPr>
          <p:cNvPr id="198" name="Shape 198"/>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35451538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Shape 203"/>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04" name="Shape 204"/>
          <p:cNvSpPr txBox="1">
            <a:spLocks noGrp="1"/>
          </p:cNvSpPr>
          <p:nvPr>
            <p:ph type="body" idx="1"/>
          </p:nvPr>
        </p:nvSpPr>
        <p:spPr>
          <a:xfrm>
            <a:off x="731523" y="4560571"/>
            <a:ext cx="5852159" cy="4320540"/>
          </a:xfrm>
          <a:prstGeom prst="rect">
            <a:avLst/>
          </a:prstGeom>
          <a:noFill/>
          <a:ln>
            <a:noFill/>
          </a:ln>
        </p:spPr>
        <p:txBody>
          <a:bodyPr lIns="95726" tIns="47849" rIns="95726" bIns="47849" anchor="t" anchorCtr="0">
            <a:noAutofit/>
          </a:bodyPr>
          <a:lstStyle/>
          <a:p>
            <a:pPr>
              <a:buSzPct val="25000"/>
            </a:pPr>
            <a:r>
              <a:rPr lang="en-US">
                <a:latin typeface="Noto Sans Symbols"/>
                <a:ea typeface="Noto Sans Symbols"/>
                <a:cs typeface="Noto Sans Symbols"/>
                <a:sym typeface="Noto Sans Symbols"/>
              </a:rPr>
              <a:t>⇧</a:t>
            </a:r>
          </a:p>
        </p:txBody>
      </p:sp>
      <p:sp>
        <p:nvSpPr>
          <p:cNvPr id="205" name="Shape 205"/>
          <p:cNvSpPr txBox="1">
            <a:spLocks noGrp="1"/>
          </p:cNvSpPr>
          <p:nvPr>
            <p:ph type="sldNum" idx="12"/>
          </p:nvPr>
        </p:nvSpPr>
        <p:spPr>
          <a:xfrm>
            <a:off x="4143588" y="9119473"/>
            <a:ext cx="3169919" cy="480060"/>
          </a:xfrm>
          <a:prstGeom prst="rect">
            <a:avLst/>
          </a:prstGeom>
          <a:noFill/>
          <a:ln>
            <a:noFill/>
          </a:ln>
        </p:spPr>
        <p:txBody>
          <a:bodyPr lIns="95726" tIns="47849" rIns="95726" bIns="47849" anchor="b" anchorCtr="0">
            <a:noAutofit/>
          </a:bodyPr>
          <a:lstStyle/>
          <a:p>
            <a:pPr algn="r">
              <a:buSzPct val="25000"/>
            </a:pPr>
            <a:fld id="{00000000-1234-1234-1234-123412341234}" type="slidenum">
              <a:rPr lang="en-US" sz="1200">
                <a:solidFill>
                  <a:schemeClr val="dk1"/>
                </a:solidFill>
                <a:latin typeface="Calibri"/>
                <a:ea typeface="Calibri"/>
                <a:cs typeface="Calibri"/>
                <a:sym typeface="Calibri"/>
              </a:rPr>
              <a:pPr algn="r">
                <a:buSzPct val="25000"/>
              </a:pPr>
              <a:t>18</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273849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Shape 213"/>
          <p:cNvSpPr>
            <a:spLocks noGrp="1" noRot="1" noChangeAspect="1"/>
          </p:cNvSpPr>
          <p:nvPr>
            <p:ph type="sldImg" idx="2"/>
          </p:nvPr>
        </p:nvSpPr>
        <p:spPr>
          <a:xfrm>
            <a:off x="1258888" y="720725"/>
            <a:ext cx="4799012" cy="3598863"/>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14" name="Shape 214"/>
          <p:cNvSpPr txBox="1">
            <a:spLocks noGrp="1"/>
          </p:cNvSpPr>
          <p:nvPr>
            <p:ph type="body" idx="1"/>
          </p:nvPr>
        </p:nvSpPr>
        <p:spPr>
          <a:xfrm>
            <a:off x="731523" y="4560571"/>
            <a:ext cx="5852159" cy="4320540"/>
          </a:xfrm>
          <a:prstGeom prst="rect">
            <a:avLst/>
          </a:prstGeom>
          <a:noFill/>
          <a:ln>
            <a:noFill/>
          </a:ln>
        </p:spPr>
        <p:txBody>
          <a:bodyPr lIns="95726" tIns="47849" rIns="95726" bIns="47849" anchor="t" anchorCtr="0">
            <a:noAutofit/>
          </a:bodyPr>
          <a:lstStyle/>
          <a:p>
            <a:pPr>
              <a:lnSpc>
                <a:spcPct val="115000"/>
              </a:lnSpc>
              <a:buClr>
                <a:schemeClr val="dk1"/>
              </a:buClr>
              <a:buSzPct val="91666"/>
            </a:pPr>
            <a:r>
              <a:rPr lang="en-US">
                <a:latin typeface="Arial"/>
                <a:ea typeface="Arial"/>
                <a:cs typeface="Arial"/>
                <a:sym typeface="Arial"/>
              </a:rPr>
              <a:t>Discussion: Conceptual Understanding, Scaffolding the Understanding, Analyzing the Understanding</a:t>
            </a:r>
          </a:p>
          <a:p>
            <a:pPr>
              <a:lnSpc>
                <a:spcPct val="115000"/>
              </a:lnSpc>
              <a:buClr>
                <a:schemeClr val="dk1"/>
              </a:buClr>
              <a:buSzPct val="91666"/>
            </a:pPr>
            <a:r>
              <a:rPr lang="en-US">
                <a:latin typeface="Arial"/>
                <a:ea typeface="Arial"/>
                <a:cs typeface="Arial"/>
                <a:sym typeface="Arial"/>
              </a:rPr>
              <a:t>Arrow will rise up upon click after discussion to summarize difference between 2008 and 2015, then skills aligned with English SOLs.  Great opportunity for common planning!</a:t>
            </a:r>
          </a:p>
          <a:p>
            <a:pPr>
              <a:lnSpc>
                <a:spcPct val="115000"/>
              </a:lnSpc>
              <a:buClr>
                <a:schemeClr val="dk1"/>
              </a:buClr>
              <a:buSzPct val="78571"/>
            </a:pPr>
            <a:r>
              <a:rPr lang="en-US">
                <a:latin typeface="Arial"/>
                <a:ea typeface="Arial"/>
                <a:cs typeface="Arial"/>
                <a:sym typeface="Arial"/>
              </a:rPr>
              <a:t>Purpose of today is to “teach” a lesson demonstrating skill based instruction, moving away from Lecture (Sit and Get)</a:t>
            </a:r>
            <a:r>
              <a:rPr lang="en-US" sz="1500" b="1">
                <a:solidFill>
                  <a:srgbClr val="FF00FF"/>
                </a:solidFill>
              </a:rPr>
              <a:t>One of the goals of this session is to show teachers how to incorporate skills and content.  Can you please connect a SOL content standard and the specific 2015 SOL skill  to </a:t>
            </a:r>
            <a:r>
              <a:rPr lang="en-US" sz="1500" b="1" i="1">
                <a:solidFill>
                  <a:srgbClr val="FF00FF"/>
                </a:solidFill>
              </a:rPr>
              <a:t>each</a:t>
            </a:r>
            <a:r>
              <a:rPr lang="en-US" sz="1500" b="1">
                <a:solidFill>
                  <a:srgbClr val="FF00FF"/>
                </a:solidFill>
              </a:rPr>
              <a:t> student learning experience.</a:t>
            </a:r>
            <a:r>
              <a:rPr lang="en-US" sz="1500" b="1">
                <a:solidFill>
                  <a:srgbClr val="FF00FF"/>
                </a:solidFill>
                <a:latin typeface="Arial"/>
                <a:ea typeface="Arial"/>
                <a:cs typeface="Arial"/>
                <a:sym typeface="Arial"/>
              </a:rPr>
              <a:t> Please look at Nikita Lee’s VAUS Government presentation in this Google folder slides 26 and 38 to see an example.</a:t>
            </a:r>
          </a:p>
          <a:p>
            <a:pPr>
              <a:buSzPct val="25000"/>
            </a:pPr>
            <a:endParaRPr>
              <a:latin typeface="Arial"/>
              <a:ea typeface="Arial"/>
              <a:cs typeface="Arial"/>
              <a:sym typeface="Arial"/>
            </a:endParaRPr>
          </a:p>
        </p:txBody>
      </p:sp>
      <p:sp>
        <p:nvSpPr>
          <p:cNvPr id="215" name="Shape 215"/>
          <p:cNvSpPr txBox="1">
            <a:spLocks noGrp="1"/>
          </p:cNvSpPr>
          <p:nvPr>
            <p:ph type="sldNum" idx="12"/>
          </p:nvPr>
        </p:nvSpPr>
        <p:spPr>
          <a:xfrm>
            <a:off x="4143588" y="9119473"/>
            <a:ext cx="3169919" cy="480060"/>
          </a:xfrm>
          <a:prstGeom prst="rect">
            <a:avLst/>
          </a:prstGeom>
          <a:noFill/>
          <a:ln>
            <a:noFill/>
          </a:ln>
        </p:spPr>
        <p:txBody>
          <a:bodyPr lIns="95726" tIns="47849" rIns="95726" bIns="47849" anchor="b" anchorCtr="0">
            <a:noAutofit/>
          </a:bodyPr>
          <a:lstStyle/>
          <a:p>
            <a:pPr algn="r">
              <a:buSzPct val="25000"/>
            </a:pPr>
            <a:fld id="{00000000-1234-1234-1234-123412341234}" type="slidenum">
              <a:rPr lang="en-US" sz="1200">
                <a:solidFill>
                  <a:schemeClr val="dk1"/>
                </a:solidFill>
                <a:latin typeface="Calibri"/>
                <a:ea typeface="Calibri"/>
                <a:cs typeface="Calibri"/>
                <a:sym typeface="Calibri"/>
              </a:rPr>
              <a:pPr algn="r">
                <a:buSzPct val="25000"/>
              </a:pPr>
              <a:t>19</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1608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Section Header">
    <p:spTree>
      <p:nvGrpSpPr>
        <p:cNvPr id="1" name="Shape 15"/>
        <p:cNvGrpSpPr/>
        <p:nvPr/>
      </p:nvGrpSpPr>
      <p:grpSpPr>
        <a:xfrm>
          <a:off x="0" y="0"/>
          <a:ext cx="0" cy="0"/>
          <a:chOff x="0" y="0"/>
          <a:chExt cx="0" cy="0"/>
        </a:xfrm>
      </p:grpSpPr>
      <p:sp>
        <p:nvSpPr>
          <p:cNvPr id="16" name="Shape 16"/>
          <p:cNvSpPr/>
          <p:nvPr/>
        </p:nvSpPr>
        <p:spPr>
          <a:xfrm>
            <a:off x="0" y="0"/>
            <a:ext cx="8381999" cy="6858000"/>
          </a:xfrm>
          <a:prstGeom prst="rect">
            <a:avLst/>
          </a:prstGeom>
          <a:gradFill>
            <a:gsLst>
              <a:gs pos="0">
                <a:srgbClr val="97B4E4"/>
              </a:gs>
              <a:gs pos="50000">
                <a:srgbClr val="BFCFEC"/>
              </a:gs>
              <a:gs pos="100000">
                <a:srgbClr val="E0E8F4"/>
              </a:gs>
            </a:gsLst>
            <a:lin ang="5400000" scaled="0"/>
          </a:gradFill>
          <a:ln>
            <a:noFill/>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Times New Roman"/>
              <a:ea typeface="Times New Roman"/>
              <a:cs typeface="Times New Roman"/>
              <a:sym typeface="Times New Roman"/>
            </a:endParaRPr>
          </a:p>
        </p:txBody>
      </p:sp>
      <p:sp>
        <p:nvSpPr>
          <p:cNvPr id="17" name="Shape 17"/>
          <p:cNvSpPr/>
          <p:nvPr/>
        </p:nvSpPr>
        <p:spPr>
          <a:xfrm>
            <a:off x="990600" y="1371600"/>
            <a:ext cx="7391399" cy="4343400"/>
          </a:xfrm>
          <a:prstGeom prst="teardrop">
            <a:avLst>
              <a:gd name="adj" fmla="val 100000"/>
            </a:avLst>
          </a:prstGeom>
          <a:solidFill>
            <a:schemeClr val="lt1"/>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Times New Roman"/>
              <a:ea typeface="Times New Roman"/>
              <a:cs typeface="Times New Roman"/>
              <a:sym typeface="Times New Roman"/>
            </a:endParaRPr>
          </a:p>
        </p:txBody>
      </p:sp>
      <p:sp>
        <p:nvSpPr>
          <p:cNvPr id="18" name="Shape 18"/>
          <p:cNvSpPr/>
          <p:nvPr/>
        </p:nvSpPr>
        <p:spPr>
          <a:xfrm>
            <a:off x="990600" y="3657600"/>
            <a:ext cx="7391399" cy="3200399"/>
          </a:xfrm>
          <a:prstGeom prst="rect">
            <a:avLst/>
          </a:prstGeom>
          <a:solidFill>
            <a:schemeClr val="lt1"/>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dk1"/>
              </a:solidFill>
              <a:latin typeface="Times New Roman"/>
              <a:ea typeface="Times New Roman"/>
              <a:cs typeface="Times New Roman"/>
              <a:sym typeface="Times New Roman"/>
            </a:endParaRPr>
          </a:p>
        </p:txBody>
      </p:sp>
      <p:sp>
        <p:nvSpPr>
          <p:cNvPr id="19" name="Shape 19"/>
          <p:cNvSpPr/>
          <p:nvPr/>
        </p:nvSpPr>
        <p:spPr>
          <a:xfrm>
            <a:off x="1524000" y="4419600"/>
            <a:ext cx="6248399" cy="1524000"/>
          </a:xfrm>
          <a:prstGeom prst="rect">
            <a:avLst/>
          </a:prstGeom>
          <a:noFill/>
          <a:ln>
            <a:noFill/>
          </a:ln>
        </p:spPr>
        <p:txBody>
          <a:bodyPr lIns="91425" tIns="45700" rIns="91425" bIns="45700" anchor="ctr" anchorCtr="0">
            <a:noAutofit/>
          </a:bodyPr>
          <a:lstStyle/>
          <a:p>
            <a:pPr marL="0" marR="0" lvl="0" indent="0" algn="ctr" rtl="0">
              <a:spcBef>
                <a:spcPts val="0"/>
              </a:spcBef>
              <a:buSzPct val="25000"/>
              <a:buNone/>
            </a:pPr>
            <a:r>
              <a:rPr lang="en-US" sz="1800" b="0" i="0" u="none" strike="noStrike" cap="none">
                <a:solidFill>
                  <a:schemeClr val="dk1"/>
                </a:solidFill>
                <a:latin typeface="Calibri"/>
                <a:ea typeface="Calibri"/>
                <a:cs typeface="Calibri"/>
                <a:sym typeface="Calibri"/>
              </a:rPr>
              <a:t/>
            </a:r>
            <a:br>
              <a:rPr lang="en-US" sz="1800" b="0" i="0" u="none" strike="noStrike" cap="none">
                <a:solidFill>
                  <a:schemeClr val="dk1"/>
                </a:solidFill>
                <a:latin typeface="Calibri"/>
                <a:ea typeface="Calibri"/>
                <a:cs typeface="Calibri"/>
                <a:sym typeface="Calibri"/>
              </a:rPr>
            </a:br>
            <a:endParaRPr lang="en-US" sz="1800" b="0" i="0" u="none" strike="noStrike" cap="none">
              <a:solidFill>
                <a:schemeClr val="dk1"/>
              </a:solidFill>
              <a:latin typeface="Calibri"/>
              <a:ea typeface="Calibri"/>
              <a:cs typeface="Calibri"/>
              <a:sym typeface="Calibri"/>
            </a:endParaRPr>
          </a:p>
        </p:txBody>
      </p:sp>
      <p:sp>
        <p:nvSpPr>
          <p:cNvPr id="20" name="Shape 20"/>
          <p:cNvSpPr txBox="1">
            <a:spLocks noGrp="1"/>
          </p:cNvSpPr>
          <p:nvPr>
            <p:ph type="sldNum" idx="12"/>
          </p:nvPr>
        </p:nvSpPr>
        <p:spPr>
          <a:xfrm>
            <a:off x="8305800" y="6356351"/>
            <a:ext cx="381000" cy="34925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1" i="0" u="none" strike="noStrike" cap="none">
                <a:solidFill>
                  <a:schemeClr val="lt1"/>
                </a:solidFill>
                <a:latin typeface="Calibri"/>
                <a:ea typeface="Calibri"/>
                <a:cs typeface="Calibri"/>
                <a:sym typeface="Calibri"/>
              </a:rPr>
              <a:t>‹#›</a:t>
            </a:fld>
            <a:endParaRPr lang="en-US" sz="1200" b="1" i="0" u="none" strike="noStrike" cap="none">
              <a:solidFill>
                <a:schemeClr val="lt1"/>
              </a:solidFill>
              <a:latin typeface="Calibri"/>
              <a:ea typeface="Calibri"/>
              <a:cs typeface="Calibri"/>
              <a:sym typeface="Calibri"/>
            </a:endParaRPr>
          </a:p>
        </p:txBody>
      </p:sp>
      <p:pic>
        <p:nvPicPr>
          <p:cNvPr id="21" name="Shape 21" descr="VDOE-h-color sm.png"/>
          <p:cNvPicPr preferRelativeResize="0"/>
          <p:nvPr/>
        </p:nvPicPr>
        <p:blipFill rotWithShape="1">
          <a:blip r:embed="rId2">
            <a:alphaModFix/>
          </a:blip>
          <a:srcRect/>
          <a:stretch/>
        </p:blipFill>
        <p:spPr>
          <a:xfrm>
            <a:off x="6019800" y="6324600"/>
            <a:ext cx="2252476" cy="377952"/>
          </a:xfrm>
          <a:prstGeom prst="rect">
            <a:avLst/>
          </a:prstGeom>
          <a:noFill/>
          <a:ln>
            <a:noFill/>
          </a:ln>
        </p:spPr>
      </p:pic>
      <p:sp>
        <p:nvSpPr>
          <p:cNvPr id="22" name="Shape 22"/>
          <p:cNvSpPr txBox="1">
            <a:spLocks noGrp="1"/>
          </p:cNvSpPr>
          <p:nvPr>
            <p:ph type="ctrTitle"/>
          </p:nvPr>
        </p:nvSpPr>
        <p:spPr>
          <a:xfrm>
            <a:off x="1981200" y="2073275"/>
            <a:ext cx="6400799" cy="1470024"/>
          </a:xfrm>
          <a:prstGeom prst="rect">
            <a:avLst/>
          </a:prstGeom>
          <a:noFill/>
          <a:ln>
            <a:noFill/>
          </a:ln>
        </p:spPr>
        <p:txBody>
          <a:bodyPr lIns="91425" tIns="91425" rIns="91425" bIns="91425" anchor="ctr" anchorCtr="0"/>
          <a:lstStyle>
            <a:lvl1pPr marL="0" marR="0" lvl="0" indent="0" algn="ctr" rtl="0">
              <a:spcBef>
                <a:spcPts val="0"/>
              </a:spcBef>
              <a:buClr>
                <a:srgbClr val="0070C0"/>
              </a:buClr>
              <a:buFont typeface="Times New Roman"/>
              <a:buNone/>
              <a:defRPr sz="4400" b="1" i="0" u="none" strike="noStrike" cap="none">
                <a:solidFill>
                  <a:srgbClr val="0070C0"/>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3" name="Shape 23"/>
          <p:cNvSpPr txBox="1">
            <a:spLocks noGrp="1"/>
          </p:cNvSpPr>
          <p:nvPr>
            <p:ph type="subTitle" idx="1"/>
          </p:nvPr>
        </p:nvSpPr>
        <p:spPr>
          <a:xfrm>
            <a:off x="2297722" y="3825875"/>
            <a:ext cx="5169877" cy="1752600"/>
          </a:xfrm>
          <a:prstGeom prst="rect">
            <a:avLst/>
          </a:prstGeom>
          <a:noFill/>
          <a:ln>
            <a:noFill/>
          </a:ln>
        </p:spPr>
        <p:txBody>
          <a:bodyPr lIns="91425" tIns="91425" rIns="91425" bIns="91425" anchor="t" anchorCtr="0"/>
          <a:lstStyle>
            <a:lvl1pPr marL="0" marR="0" lvl="0" indent="0" algn="ctr" rtl="0">
              <a:spcBef>
                <a:spcPts val="720"/>
              </a:spcBef>
              <a:buClr>
                <a:srgbClr val="888888"/>
              </a:buClr>
              <a:buFont typeface="Arial"/>
              <a:buNone/>
              <a:defRPr sz="3600" b="1" i="0" u="none" strike="noStrike" cap="none">
                <a:solidFill>
                  <a:srgbClr val="888888"/>
                </a:solidFill>
                <a:latin typeface="Arial"/>
                <a:ea typeface="Arial"/>
                <a:cs typeface="Arial"/>
                <a:sym typeface="Arial"/>
              </a:defRPr>
            </a:lvl1pPr>
            <a:lvl2pPr marL="457200" marR="0" lvl="1" indent="0" algn="ctr" rtl="0">
              <a:spcBef>
                <a:spcPts val="640"/>
              </a:spcBef>
              <a:buClr>
                <a:srgbClr val="888888"/>
              </a:buClr>
              <a:buFont typeface="Arial"/>
              <a:buNone/>
              <a:defRPr sz="3200" b="0" i="0" u="none" strike="noStrike" cap="none">
                <a:solidFill>
                  <a:srgbClr val="888888"/>
                </a:solidFill>
                <a:latin typeface="Arial"/>
                <a:ea typeface="Arial"/>
                <a:cs typeface="Arial"/>
                <a:sym typeface="Arial"/>
              </a:defRPr>
            </a:lvl2pPr>
            <a:lvl3pPr marL="914400" marR="0" lvl="2" indent="0" algn="ctr" rtl="0">
              <a:spcBef>
                <a:spcPts val="560"/>
              </a:spcBef>
              <a:buClr>
                <a:srgbClr val="888888"/>
              </a:buClr>
              <a:buFont typeface="Arial"/>
              <a:buNone/>
              <a:defRPr sz="2800" b="0" i="0" u="none" strike="noStrike" cap="none">
                <a:solidFill>
                  <a:srgbClr val="888888"/>
                </a:solidFill>
                <a:latin typeface="Arial"/>
                <a:ea typeface="Arial"/>
                <a:cs typeface="Arial"/>
                <a:sym typeface="Arial"/>
              </a:defRPr>
            </a:lvl3pPr>
            <a:lvl4pPr marL="1371600" marR="0" lvl="3" indent="0" algn="ctr" rtl="0">
              <a:spcBef>
                <a:spcPts val="480"/>
              </a:spcBef>
              <a:buClr>
                <a:srgbClr val="888888"/>
              </a:buClr>
              <a:buFont typeface="Arial"/>
              <a:buNone/>
              <a:defRPr sz="2400" b="0" i="0" u="none" strike="noStrike" cap="none">
                <a:solidFill>
                  <a:srgbClr val="888888"/>
                </a:solidFill>
                <a:latin typeface="Arial"/>
                <a:ea typeface="Arial"/>
                <a:cs typeface="Arial"/>
                <a:sym typeface="Arial"/>
              </a:defRPr>
            </a:lvl4pPr>
            <a:lvl5pPr marL="1828800" marR="0" lvl="4" indent="0" algn="ctr" rtl="0">
              <a:spcBef>
                <a:spcPts val="400"/>
              </a:spcBef>
              <a:buClr>
                <a:srgbClr val="888888"/>
              </a:buClr>
              <a:buFont typeface="Arial"/>
              <a:buNone/>
              <a:defRPr sz="2000" b="0" i="0" u="none" strike="noStrike" cap="none">
                <a:solidFill>
                  <a:srgbClr val="888888"/>
                </a:solidFill>
                <a:latin typeface="Arial"/>
                <a:ea typeface="Arial"/>
                <a:cs typeface="Arial"/>
                <a:sym typeface="Arial"/>
              </a:defRPr>
            </a:lvl5pPr>
            <a:lvl6pPr marL="2286000" marR="0" lvl="5" indent="0" algn="ctr" rtl="0">
              <a:spcBef>
                <a:spcPts val="400"/>
              </a:spcBef>
              <a:buClr>
                <a:srgbClr val="888888"/>
              </a:buClr>
              <a:buFont typeface="Arial"/>
              <a:buNone/>
              <a:defRPr sz="2000" b="0" i="0" u="none" strike="noStrike" cap="none">
                <a:solidFill>
                  <a:srgbClr val="888888"/>
                </a:solidFill>
                <a:latin typeface="Times New Roman"/>
                <a:ea typeface="Times New Roman"/>
                <a:cs typeface="Times New Roman"/>
                <a:sym typeface="Times New Roman"/>
              </a:defRPr>
            </a:lvl6pPr>
            <a:lvl7pPr marL="2743200" marR="0" lvl="6" indent="0" algn="ctr" rtl="0">
              <a:spcBef>
                <a:spcPts val="400"/>
              </a:spcBef>
              <a:buClr>
                <a:srgbClr val="888888"/>
              </a:buClr>
              <a:buFont typeface="Arial"/>
              <a:buNone/>
              <a:defRPr sz="2000" b="0" i="0" u="none" strike="noStrike" cap="none">
                <a:solidFill>
                  <a:srgbClr val="888888"/>
                </a:solidFill>
                <a:latin typeface="Times New Roman"/>
                <a:ea typeface="Times New Roman"/>
                <a:cs typeface="Times New Roman"/>
                <a:sym typeface="Times New Roman"/>
              </a:defRPr>
            </a:lvl7pPr>
            <a:lvl8pPr marL="3200400" marR="0" lvl="7" indent="0" algn="ctr" rtl="0">
              <a:spcBef>
                <a:spcPts val="400"/>
              </a:spcBef>
              <a:buClr>
                <a:srgbClr val="888888"/>
              </a:buClr>
              <a:buFont typeface="Arial"/>
              <a:buNone/>
              <a:defRPr sz="2000" b="0" i="0" u="none" strike="noStrike" cap="none">
                <a:solidFill>
                  <a:srgbClr val="888888"/>
                </a:solidFill>
                <a:latin typeface="Times New Roman"/>
                <a:ea typeface="Times New Roman"/>
                <a:cs typeface="Times New Roman"/>
                <a:sym typeface="Times New Roman"/>
              </a:defRPr>
            </a:lvl8pPr>
            <a:lvl9pPr marL="3657600" marR="0" lvl="8" indent="0" algn="ctr" rtl="0">
              <a:spcBef>
                <a:spcPts val="400"/>
              </a:spcBef>
              <a:buClr>
                <a:srgbClr val="888888"/>
              </a:buClr>
              <a:buFont typeface="Arial"/>
              <a:buNone/>
              <a:defRPr sz="2000" b="0" i="0" u="none" strike="noStrike" cap="none">
                <a:solidFill>
                  <a:srgbClr val="888888"/>
                </a:solidFill>
                <a:latin typeface="Times New Roman"/>
                <a:ea typeface="Times New Roman"/>
                <a:cs typeface="Times New Roman"/>
                <a:sym typeface="Times New Roman"/>
              </a:defRPr>
            </a:lvl9pPr>
          </a:lstStyle>
          <a:p>
            <a:endParaRPr/>
          </a:p>
        </p:txBody>
      </p:sp>
      <p:pic>
        <p:nvPicPr>
          <p:cNvPr id="24" name="Shape 24"/>
          <p:cNvPicPr preferRelativeResize="0"/>
          <p:nvPr/>
        </p:nvPicPr>
        <p:blipFill rotWithShape="1">
          <a:blip r:embed="rId3">
            <a:alphaModFix/>
          </a:blip>
          <a:srcRect/>
          <a:stretch/>
        </p:blipFill>
        <p:spPr>
          <a:xfrm>
            <a:off x="-228600" y="152400"/>
            <a:ext cx="2121788" cy="68580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Picture with Caption">
    <p:spTree>
      <p:nvGrpSpPr>
        <p:cNvPr id="1" name="Shape 66"/>
        <p:cNvGrpSpPr/>
        <p:nvPr/>
      </p:nvGrpSpPr>
      <p:grpSpPr>
        <a:xfrm>
          <a:off x="0" y="0"/>
          <a:ext cx="0" cy="0"/>
          <a:chOff x="0" y="0"/>
          <a:chExt cx="0" cy="0"/>
        </a:xfrm>
      </p:grpSpPr>
      <p:sp>
        <p:nvSpPr>
          <p:cNvPr id="67" name="Shape 67"/>
          <p:cNvSpPr>
            <a:spLocks noGrp="1"/>
          </p:cNvSpPr>
          <p:nvPr>
            <p:ph type="pic" idx="2"/>
          </p:nvPr>
        </p:nvSpPr>
        <p:spPr>
          <a:xfrm>
            <a:off x="1792288" y="612775"/>
            <a:ext cx="5486399" cy="4114800"/>
          </a:xfrm>
          <a:prstGeom prst="rect">
            <a:avLst/>
          </a:prstGeom>
          <a:noFill/>
          <a:ln>
            <a:noFill/>
          </a:ln>
        </p:spPr>
        <p:txBody>
          <a:bodyPr lIns="91425" tIns="91425" rIns="91425" bIns="91425" anchor="t" anchorCtr="0"/>
          <a:lstStyle>
            <a:lvl1pPr marL="0" marR="0" lvl="0" indent="0" algn="l" rtl="0">
              <a:spcBef>
                <a:spcPts val="640"/>
              </a:spcBef>
              <a:buClr>
                <a:schemeClr val="dk1"/>
              </a:buClr>
              <a:buFont typeface="Arial"/>
              <a:buNone/>
              <a:defRPr sz="3200" b="1" i="0" u="none" strike="noStrike" cap="none">
                <a:solidFill>
                  <a:schemeClr val="dk1"/>
                </a:solidFill>
                <a:latin typeface="Arial"/>
                <a:ea typeface="Arial"/>
                <a:cs typeface="Arial"/>
                <a:sym typeface="Arial"/>
              </a:defRPr>
            </a:lvl1pPr>
            <a:lvl2pPr marL="457200" marR="0" lvl="1" indent="0" algn="l" rtl="0">
              <a:spcBef>
                <a:spcPts val="560"/>
              </a:spcBef>
              <a:buClr>
                <a:srgbClr val="7F7F7F"/>
              </a:buClr>
              <a:buFont typeface="Arial"/>
              <a:buNone/>
              <a:defRPr sz="2800" b="0" i="0" u="none" strike="noStrike" cap="none">
                <a:solidFill>
                  <a:srgbClr val="7F7F7F"/>
                </a:solidFill>
                <a:latin typeface="Arial"/>
                <a:ea typeface="Arial"/>
                <a:cs typeface="Arial"/>
                <a:sym typeface="Arial"/>
              </a:defRPr>
            </a:lvl2pPr>
            <a:lvl3pPr marL="914400" marR="0" lvl="2" indent="0" algn="l" rtl="0">
              <a:spcBef>
                <a:spcPts val="480"/>
              </a:spcBef>
              <a:buClr>
                <a:srgbClr val="7F7F7F"/>
              </a:buClr>
              <a:buFont typeface="Arial"/>
              <a:buNone/>
              <a:defRPr sz="2400" b="0" i="0" u="none" strike="noStrike" cap="none">
                <a:solidFill>
                  <a:srgbClr val="7F7F7F"/>
                </a:solidFill>
                <a:latin typeface="Arial"/>
                <a:ea typeface="Arial"/>
                <a:cs typeface="Arial"/>
                <a:sym typeface="Arial"/>
              </a:defRPr>
            </a:lvl3pPr>
            <a:lvl4pPr marL="1371600" marR="0" lvl="3" indent="0" algn="l" rtl="0">
              <a:spcBef>
                <a:spcPts val="400"/>
              </a:spcBef>
              <a:buClr>
                <a:srgbClr val="7F7F7F"/>
              </a:buClr>
              <a:buFont typeface="Arial"/>
              <a:buNone/>
              <a:defRPr sz="2000" b="0" i="0" u="none" strike="noStrike" cap="none">
                <a:solidFill>
                  <a:srgbClr val="7F7F7F"/>
                </a:solidFill>
                <a:latin typeface="Arial"/>
                <a:ea typeface="Arial"/>
                <a:cs typeface="Arial"/>
                <a:sym typeface="Arial"/>
              </a:defRPr>
            </a:lvl4pPr>
            <a:lvl5pPr marL="1828800" marR="0" lvl="4" indent="0" algn="l" rtl="0">
              <a:spcBef>
                <a:spcPts val="400"/>
              </a:spcBef>
              <a:buClr>
                <a:srgbClr val="7F7F7F"/>
              </a:buClr>
              <a:buFont typeface="Arial"/>
              <a:buNone/>
              <a:defRPr sz="2000" b="0" i="0" u="none" strike="noStrike" cap="none">
                <a:solidFill>
                  <a:srgbClr val="7F7F7F"/>
                </a:solidFill>
                <a:latin typeface="Arial"/>
                <a:ea typeface="Arial"/>
                <a:cs typeface="Arial"/>
                <a:sym typeface="Arial"/>
              </a:defRPr>
            </a:lvl5pPr>
            <a:lvl6pPr marL="2286000" marR="0" lvl="5" indent="0" algn="l" rtl="0">
              <a:spcBef>
                <a:spcPts val="400"/>
              </a:spcBef>
              <a:buClr>
                <a:schemeClr val="dk1"/>
              </a:buClr>
              <a:buFont typeface="Arial"/>
              <a:buNone/>
              <a:defRPr sz="2000" b="0" i="0" u="none" strike="noStrike" cap="none">
                <a:solidFill>
                  <a:schemeClr val="dk1"/>
                </a:solidFill>
                <a:latin typeface="Times New Roman"/>
                <a:ea typeface="Times New Roman"/>
                <a:cs typeface="Times New Roman"/>
                <a:sym typeface="Times New Roman"/>
              </a:defRPr>
            </a:lvl6pPr>
            <a:lvl7pPr marL="2743200" marR="0" lvl="6" indent="0" algn="l" rtl="0">
              <a:spcBef>
                <a:spcPts val="400"/>
              </a:spcBef>
              <a:buClr>
                <a:schemeClr val="dk1"/>
              </a:buClr>
              <a:buFont typeface="Arial"/>
              <a:buNone/>
              <a:defRPr sz="2000" b="0" i="0" u="none" strike="noStrike" cap="none">
                <a:solidFill>
                  <a:schemeClr val="dk1"/>
                </a:solidFill>
                <a:latin typeface="Times New Roman"/>
                <a:ea typeface="Times New Roman"/>
                <a:cs typeface="Times New Roman"/>
                <a:sym typeface="Times New Roman"/>
              </a:defRPr>
            </a:lvl7pPr>
            <a:lvl8pPr marL="3200400" marR="0" lvl="7" indent="0" algn="l" rtl="0">
              <a:spcBef>
                <a:spcPts val="400"/>
              </a:spcBef>
              <a:buClr>
                <a:schemeClr val="dk1"/>
              </a:buClr>
              <a:buFont typeface="Arial"/>
              <a:buNone/>
              <a:defRPr sz="2000" b="0" i="0" u="none" strike="noStrike" cap="none">
                <a:solidFill>
                  <a:schemeClr val="dk1"/>
                </a:solidFill>
                <a:latin typeface="Times New Roman"/>
                <a:ea typeface="Times New Roman"/>
                <a:cs typeface="Times New Roman"/>
                <a:sym typeface="Times New Roman"/>
              </a:defRPr>
            </a:lvl8pPr>
            <a:lvl9pPr marL="3657600" marR="0" lvl="8" indent="0" algn="l" rtl="0">
              <a:spcBef>
                <a:spcPts val="400"/>
              </a:spcBef>
              <a:buClr>
                <a:schemeClr val="dk1"/>
              </a:buClr>
              <a:buFont typeface="Arial"/>
              <a:buNone/>
              <a:defRPr sz="2000" b="0" i="0" u="none" strike="noStrike" cap="none">
                <a:solidFill>
                  <a:schemeClr val="dk1"/>
                </a:solidFill>
                <a:latin typeface="Times New Roman"/>
                <a:ea typeface="Times New Roman"/>
                <a:cs typeface="Times New Roman"/>
                <a:sym typeface="Times New Roman"/>
              </a:defRPr>
            </a:lvl9pPr>
          </a:lstStyle>
          <a:p>
            <a:endParaRPr/>
          </a:p>
        </p:txBody>
      </p:sp>
      <p:sp>
        <p:nvSpPr>
          <p:cNvPr id="68" name="Shape 68"/>
          <p:cNvSpPr txBox="1">
            <a:spLocks noGrp="1"/>
          </p:cNvSpPr>
          <p:nvPr>
            <p:ph type="body" idx="1"/>
          </p:nvPr>
        </p:nvSpPr>
        <p:spPr>
          <a:xfrm>
            <a:off x="1792288" y="5367337"/>
            <a:ext cx="5486399" cy="804861"/>
          </a:xfrm>
          <a:prstGeom prst="rect">
            <a:avLst/>
          </a:prstGeom>
          <a:noFill/>
          <a:ln>
            <a:noFill/>
          </a:ln>
        </p:spPr>
        <p:txBody>
          <a:bodyPr lIns="91425" tIns="91425" rIns="91425" bIns="91425" anchor="t" anchorCtr="0"/>
          <a:lstStyle>
            <a:lvl1pPr marL="0" marR="0" lvl="0" indent="0" algn="l" rtl="0">
              <a:spcBef>
                <a:spcPts val="280"/>
              </a:spcBef>
              <a:buClr>
                <a:srgbClr val="7F7F7F"/>
              </a:buClr>
              <a:buFont typeface="Arial"/>
              <a:buNone/>
              <a:defRPr sz="1400" b="1" i="0" u="none" strike="noStrike" cap="none">
                <a:solidFill>
                  <a:srgbClr val="7F7F7F"/>
                </a:solidFill>
                <a:latin typeface="Arial"/>
                <a:ea typeface="Arial"/>
                <a:cs typeface="Arial"/>
                <a:sym typeface="Arial"/>
              </a:defRPr>
            </a:lvl1pPr>
            <a:lvl2pPr marL="457200" marR="0" lvl="1" indent="0" algn="l" rtl="0">
              <a:spcBef>
                <a:spcPts val="240"/>
              </a:spcBef>
              <a:buClr>
                <a:srgbClr val="7F7F7F"/>
              </a:buClr>
              <a:buFont typeface="Arial"/>
              <a:buNone/>
              <a:defRPr sz="1200" b="0" i="0" u="none" strike="noStrike" cap="none">
                <a:solidFill>
                  <a:srgbClr val="7F7F7F"/>
                </a:solidFill>
                <a:latin typeface="Arial"/>
                <a:ea typeface="Arial"/>
                <a:cs typeface="Arial"/>
                <a:sym typeface="Arial"/>
              </a:defRPr>
            </a:lvl2pPr>
            <a:lvl3pPr marL="914400" marR="0" lvl="2" indent="0" algn="l" rtl="0">
              <a:spcBef>
                <a:spcPts val="200"/>
              </a:spcBef>
              <a:buClr>
                <a:srgbClr val="7F7F7F"/>
              </a:buClr>
              <a:buFont typeface="Arial"/>
              <a:buNone/>
              <a:defRPr sz="1000" b="0" i="0" u="none" strike="noStrike" cap="none">
                <a:solidFill>
                  <a:srgbClr val="7F7F7F"/>
                </a:solidFill>
                <a:latin typeface="Arial"/>
                <a:ea typeface="Arial"/>
                <a:cs typeface="Arial"/>
                <a:sym typeface="Arial"/>
              </a:defRPr>
            </a:lvl3pPr>
            <a:lvl4pPr marL="1371600" marR="0" lvl="3" indent="0" algn="l" rtl="0">
              <a:spcBef>
                <a:spcPts val="180"/>
              </a:spcBef>
              <a:buClr>
                <a:srgbClr val="7F7F7F"/>
              </a:buClr>
              <a:buFont typeface="Arial"/>
              <a:buNone/>
              <a:defRPr sz="900" b="0" i="0" u="none" strike="noStrike" cap="none">
                <a:solidFill>
                  <a:srgbClr val="7F7F7F"/>
                </a:solidFill>
                <a:latin typeface="Arial"/>
                <a:ea typeface="Arial"/>
                <a:cs typeface="Arial"/>
                <a:sym typeface="Arial"/>
              </a:defRPr>
            </a:lvl4pPr>
            <a:lvl5pPr marL="1828800" marR="0" lvl="4" indent="0" algn="l" rtl="0">
              <a:spcBef>
                <a:spcPts val="180"/>
              </a:spcBef>
              <a:buClr>
                <a:srgbClr val="7F7F7F"/>
              </a:buClr>
              <a:buFont typeface="Arial"/>
              <a:buNone/>
              <a:defRPr sz="900" b="0" i="0" u="none" strike="noStrike" cap="none">
                <a:solidFill>
                  <a:srgbClr val="7F7F7F"/>
                </a:solidFill>
                <a:latin typeface="Arial"/>
                <a:ea typeface="Arial"/>
                <a:cs typeface="Arial"/>
                <a:sym typeface="Arial"/>
              </a:defRPr>
            </a:lvl5pPr>
            <a:lvl6pPr marL="2286000" marR="0" lvl="5" indent="0" algn="l" rtl="0">
              <a:spcBef>
                <a:spcPts val="180"/>
              </a:spcBef>
              <a:buClr>
                <a:schemeClr val="dk1"/>
              </a:buClr>
              <a:buFont typeface="Arial"/>
              <a:buNone/>
              <a:defRPr sz="900" b="0" i="0" u="none" strike="noStrike" cap="none">
                <a:solidFill>
                  <a:schemeClr val="dk1"/>
                </a:solidFill>
                <a:latin typeface="Times New Roman"/>
                <a:ea typeface="Times New Roman"/>
                <a:cs typeface="Times New Roman"/>
                <a:sym typeface="Times New Roman"/>
              </a:defRPr>
            </a:lvl6pPr>
            <a:lvl7pPr marL="2743200" marR="0" lvl="6" indent="0" algn="l" rtl="0">
              <a:spcBef>
                <a:spcPts val="180"/>
              </a:spcBef>
              <a:buClr>
                <a:schemeClr val="dk1"/>
              </a:buClr>
              <a:buFont typeface="Arial"/>
              <a:buNone/>
              <a:defRPr sz="900" b="0" i="0" u="none" strike="noStrike" cap="none">
                <a:solidFill>
                  <a:schemeClr val="dk1"/>
                </a:solidFill>
                <a:latin typeface="Times New Roman"/>
                <a:ea typeface="Times New Roman"/>
                <a:cs typeface="Times New Roman"/>
                <a:sym typeface="Times New Roman"/>
              </a:defRPr>
            </a:lvl7pPr>
            <a:lvl8pPr marL="3200400" marR="0" lvl="7" indent="0" algn="l" rtl="0">
              <a:spcBef>
                <a:spcPts val="180"/>
              </a:spcBef>
              <a:buClr>
                <a:schemeClr val="dk1"/>
              </a:buClr>
              <a:buFont typeface="Arial"/>
              <a:buNone/>
              <a:defRPr sz="900" b="0" i="0" u="none" strike="noStrike" cap="none">
                <a:solidFill>
                  <a:schemeClr val="dk1"/>
                </a:solidFill>
                <a:latin typeface="Times New Roman"/>
                <a:ea typeface="Times New Roman"/>
                <a:cs typeface="Times New Roman"/>
                <a:sym typeface="Times New Roman"/>
              </a:defRPr>
            </a:lvl8pPr>
            <a:lvl9pPr marL="3657600" marR="0" lvl="8" indent="0" algn="l" rtl="0">
              <a:spcBef>
                <a:spcPts val="180"/>
              </a:spcBef>
              <a:buClr>
                <a:schemeClr val="dk1"/>
              </a:buClr>
              <a:buFont typeface="Arial"/>
              <a:buNone/>
              <a:defRPr sz="900" b="0" i="0" u="none" strike="noStrike" cap="none">
                <a:solidFill>
                  <a:schemeClr val="dk1"/>
                </a:solidFill>
                <a:latin typeface="Times New Roman"/>
                <a:ea typeface="Times New Roman"/>
                <a:cs typeface="Times New Roman"/>
                <a:sym typeface="Times New Roman"/>
              </a:defRPr>
            </a:lvl9pPr>
          </a:lstStyle>
          <a:p>
            <a:endParaRPr/>
          </a:p>
        </p:txBody>
      </p:sp>
      <p:sp>
        <p:nvSpPr>
          <p:cNvPr id="69" name="Shape 69"/>
          <p:cNvSpPr txBox="1">
            <a:spLocks noGrp="1"/>
          </p:cNvSpPr>
          <p:nvPr>
            <p:ph type="sldNum" idx="12"/>
          </p:nvPr>
        </p:nvSpPr>
        <p:spPr>
          <a:xfrm>
            <a:off x="8382000" y="6356351"/>
            <a:ext cx="381000" cy="34925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chemeClr val="lt1"/>
                </a:solidFill>
                <a:latin typeface="Times New Roman"/>
                <a:ea typeface="Times New Roman"/>
                <a:cs typeface="Times New Roman"/>
                <a:sym typeface="Times New Roman"/>
              </a:rPr>
              <a:t>‹#›</a:t>
            </a:fld>
            <a:endParaRPr lang="en-US" sz="1200">
              <a:solidFill>
                <a:schemeClr val="lt1"/>
              </a:solidFill>
              <a:latin typeface="Times New Roman"/>
              <a:ea typeface="Times New Roman"/>
              <a:cs typeface="Times New Roman"/>
              <a:sym typeface="Times New Roman"/>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36"/>
        <p:cNvGrpSpPr/>
        <p:nvPr/>
      </p:nvGrpSpPr>
      <p:grpSpPr>
        <a:xfrm>
          <a:off x="0" y="0"/>
          <a:ext cx="0" cy="0"/>
          <a:chOff x="0" y="0"/>
          <a:chExt cx="0" cy="0"/>
        </a:xfrm>
      </p:grpSpPr>
      <p:sp>
        <p:nvSpPr>
          <p:cNvPr id="37" name="Shape 37"/>
          <p:cNvSpPr txBox="1">
            <a:spLocks noGrp="1"/>
          </p:cNvSpPr>
          <p:nvPr>
            <p:ph type="title"/>
          </p:nvPr>
        </p:nvSpPr>
        <p:spPr>
          <a:xfrm>
            <a:off x="629841" y="365126"/>
            <a:ext cx="7886700" cy="1325562"/>
          </a:xfrm>
          <a:prstGeom prst="rect">
            <a:avLst/>
          </a:prstGeom>
          <a:noFill/>
          <a:ln>
            <a:noFill/>
          </a:ln>
        </p:spPr>
        <p:txBody>
          <a:bodyPr lIns="91425" tIns="91425" rIns="91425" bIns="91425" anchor="ctr" anchorCtr="0"/>
          <a:lstStyle>
            <a:lvl1pPr marL="0" marR="0" lvl="0" indent="0" algn="ctr" rtl="0">
              <a:spcBef>
                <a:spcPts val="0"/>
              </a:spcBef>
              <a:buClr>
                <a:srgbClr val="0070C0"/>
              </a:buClr>
              <a:buFont typeface="Times New Roman"/>
              <a:buNone/>
              <a:defRPr sz="4000" b="1" i="0" u="none" strike="noStrike" cap="none">
                <a:solidFill>
                  <a:srgbClr val="0070C0"/>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8" name="Shape 38"/>
          <p:cNvSpPr txBox="1">
            <a:spLocks noGrp="1"/>
          </p:cNvSpPr>
          <p:nvPr>
            <p:ph type="body" idx="1"/>
          </p:nvPr>
        </p:nvSpPr>
        <p:spPr>
          <a:xfrm>
            <a:off x="840000" y="1681163"/>
            <a:ext cx="3768912" cy="823912"/>
          </a:xfrm>
          <a:prstGeom prst="rect">
            <a:avLst/>
          </a:prstGeom>
          <a:noFill/>
          <a:ln>
            <a:noFill/>
          </a:ln>
        </p:spPr>
        <p:txBody>
          <a:bodyPr lIns="91425" tIns="91425" rIns="91425" bIns="91425" anchor="b" anchorCtr="0"/>
          <a:lstStyle>
            <a:lvl1pPr marL="0" marR="0" lvl="0" indent="0" algn="l" rtl="0">
              <a:spcBef>
                <a:spcPts val="480"/>
              </a:spcBef>
              <a:buClr>
                <a:schemeClr val="dk2"/>
              </a:buClr>
              <a:buFont typeface="Arial"/>
              <a:buNone/>
              <a:defRPr sz="2400" b="0" i="0" u="none" strike="noStrike" cap="none">
                <a:solidFill>
                  <a:schemeClr val="dk2"/>
                </a:solidFill>
                <a:latin typeface="Arial"/>
                <a:ea typeface="Arial"/>
                <a:cs typeface="Arial"/>
                <a:sym typeface="Arial"/>
              </a:defRPr>
            </a:lvl1pPr>
            <a:lvl2pPr marL="457200" marR="0" lvl="1" indent="0" algn="l" rtl="0">
              <a:spcBef>
                <a:spcPts val="400"/>
              </a:spcBef>
              <a:buClr>
                <a:srgbClr val="7F7F7F"/>
              </a:buClr>
              <a:buFont typeface="Arial"/>
              <a:buNone/>
              <a:defRPr sz="2000" b="1" i="0" u="none" strike="noStrike" cap="none">
                <a:solidFill>
                  <a:srgbClr val="7F7F7F"/>
                </a:solidFill>
                <a:latin typeface="Arial"/>
                <a:ea typeface="Arial"/>
                <a:cs typeface="Arial"/>
                <a:sym typeface="Arial"/>
              </a:defRPr>
            </a:lvl2pPr>
            <a:lvl3pPr marL="914400" marR="0" lvl="2" indent="0" algn="l" rtl="0">
              <a:spcBef>
                <a:spcPts val="360"/>
              </a:spcBef>
              <a:buClr>
                <a:srgbClr val="7F7F7F"/>
              </a:buClr>
              <a:buFont typeface="Arial"/>
              <a:buNone/>
              <a:defRPr sz="1800" b="1" i="0" u="none" strike="noStrike" cap="none">
                <a:solidFill>
                  <a:srgbClr val="7F7F7F"/>
                </a:solidFill>
                <a:latin typeface="Arial"/>
                <a:ea typeface="Arial"/>
                <a:cs typeface="Arial"/>
                <a:sym typeface="Arial"/>
              </a:defRPr>
            </a:lvl3pPr>
            <a:lvl4pPr marL="1371600" marR="0" lvl="3" indent="0" algn="l" rtl="0">
              <a:spcBef>
                <a:spcPts val="320"/>
              </a:spcBef>
              <a:buClr>
                <a:srgbClr val="7F7F7F"/>
              </a:buClr>
              <a:buFont typeface="Arial"/>
              <a:buNone/>
              <a:defRPr sz="1600" b="1" i="0" u="none" strike="noStrike" cap="none">
                <a:solidFill>
                  <a:srgbClr val="7F7F7F"/>
                </a:solidFill>
                <a:latin typeface="Arial"/>
                <a:ea typeface="Arial"/>
                <a:cs typeface="Arial"/>
                <a:sym typeface="Arial"/>
              </a:defRPr>
            </a:lvl4pPr>
            <a:lvl5pPr marL="1828800" marR="0" lvl="4" indent="0" algn="l" rtl="0">
              <a:spcBef>
                <a:spcPts val="320"/>
              </a:spcBef>
              <a:buClr>
                <a:srgbClr val="7F7F7F"/>
              </a:buClr>
              <a:buFont typeface="Arial"/>
              <a:buNone/>
              <a:defRPr sz="1600" b="1" i="0" u="none" strike="noStrike" cap="none">
                <a:solidFill>
                  <a:srgbClr val="7F7F7F"/>
                </a:solidFill>
                <a:latin typeface="Arial"/>
                <a:ea typeface="Arial"/>
                <a:cs typeface="Arial"/>
                <a:sym typeface="Arial"/>
              </a:defRPr>
            </a:lvl5pPr>
            <a:lvl6pPr marL="2286000" marR="0" lvl="5" indent="0" algn="l" rtl="0">
              <a:spcBef>
                <a:spcPts val="320"/>
              </a:spcBef>
              <a:buClr>
                <a:schemeClr val="dk1"/>
              </a:buClr>
              <a:buFont typeface="Arial"/>
              <a:buNone/>
              <a:defRPr sz="1600" b="1" i="0" u="none" strike="noStrike" cap="none">
                <a:solidFill>
                  <a:schemeClr val="dk1"/>
                </a:solidFill>
                <a:latin typeface="Times New Roman"/>
                <a:ea typeface="Times New Roman"/>
                <a:cs typeface="Times New Roman"/>
                <a:sym typeface="Times New Roman"/>
              </a:defRPr>
            </a:lvl6pPr>
            <a:lvl7pPr marL="2743200" marR="0" lvl="6" indent="0" algn="l" rtl="0">
              <a:spcBef>
                <a:spcPts val="320"/>
              </a:spcBef>
              <a:buClr>
                <a:schemeClr val="dk1"/>
              </a:buClr>
              <a:buFont typeface="Arial"/>
              <a:buNone/>
              <a:defRPr sz="1600" b="1" i="0" u="none" strike="noStrike" cap="none">
                <a:solidFill>
                  <a:schemeClr val="dk1"/>
                </a:solidFill>
                <a:latin typeface="Times New Roman"/>
                <a:ea typeface="Times New Roman"/>
                <a:cs typeface="Times New Roman"/>
                <a:sym typeface="Times New Roman"/>
              </a:defRPr>
            </a:lvl7pPr>
            <a:lvl8pPr marL="3200400" marR="0" lvl="7" indent="0" algn="l" rtl="0">
              <a:spcBef>
                <a:spcPts val="320"/>
              </a:spcBef>
              <a:buClr>
                <a:schemeClr val="dk1"/>
              </a:buClr>
              <a:buFont typeface="Arial"/>
              <a:buNone/>
              <a:defRPr sz="1600" b="1" i="0" u="none" strike="noStrike" cap="none">
                <a:solidFill>
                  <a:schemeClr val="dk1"/>
                </a:solidFill>
                <a:latin typeface="Times New Roman"/>
                <a:ea typeface="Times New Roman"/>
                <a:cs typeface="Times New Roman"/>
                <a:sym typeface="Times New Roman"/>
              </a:defRPr>
            </a:lvl8pPr>
            <a:lvl9pPr marL="3657600" marR="0" lvl="8" indent="0" algn="l" rtl="0">
              <a:spcBef>
                <a:spcPts val="320"/>
              </a:spcBef>
              <a:buClr>
                <a:schemeClr val="dk1"/>
              </a:buClr>
              <a:buFont typeface="Arial"/>
              <a:buNone/>
              <a:defRPr sz="1600" b="1" i="0" u="none" strike="noStrike" cap="none">
                <a:solidFill>
                  <a:schemeClr val="dk1"/>
                </a:solidFill>
                <a:latin typeface="Times New Roman"/>
                <a:ea typeface="Times New Roman"/>
                <a:cs typeface="Times New Roman"/>
                <a:sym typeface="Times New Roman"/>
              </a:defRPr>
            </a:lvl9pPr>
          </a:lstStyle>
          <a:p>
            <a:endParaRPr/>
          </a:p>
        </p:txBody>
      </p:sp>
      <p:sp>
        <p:nvSpPr>
          <p:cNvPr id="39" name="Shape 39"/>
          <p:cNvSpPr txBox="1">
            <a:spLocks noGrp="1"/>
          </p:cNvSpPr>
          <p:nvPr>
            <p:ph type="body" idx="2"/>
          </p:nvPr>
        </p:nvSpPr>
        <p:spPr>
          <a:xfrm>
            <a:off x="840000" y="2505075"/>
            <a:ext cx="3768912" cy="3684588"/>
          </a:xfrm>
          <a:prstGeom prst="rect">
            <a:avLst/>
          </a:prstGeom>
          <a:noFill/>
          <a:ln>
            <a:noFill/>
          </a:ln>
        </p:spPr>
        <p:txBody>
          <a:bodyPr lIns="91425" tIns="91425" rIns="91425" bIns="91425" anchor="t" anchorCtr="0"/>
          <a:lstStyle>
            <a:lvl1pPr marL="342900" marR="0" lvl="0" indent="-114300" algn="l" rtl="0">
              <a:spcBef>
                <a:spcPts val="720"/>
              </a:spcBef>
              <a:buClr>
                <a:schemeClr val="dk1"/>
              </a:buClr>
              <a:buSzPct val="100000"/>
              <a:buFont typeface="Arial"/>
              <a:buChar char="•"/>
              <a:defRPr sz="3600" b="1" i="0" u="none" strike="noStrike" cap="none">
                <a:solidFill>
                  <a:schemeClr val="dk1"/>
                </a:solidFill>
                <a:latin typeface="Arial"/>
                <a:ea typeface="Arial"/>
                <a:cs typeface="Arial"/>
                <a:sym typeface="Arial"/>
              </a:defRPr>
            </a:lvl1pPr>
            <a:lvl2pPr marL="742950" marR="0" lvl="1" indent="-82550" algn="l" rtl="0">
              <a:spcBef>
                <a:spcPts val="640"/>
              </a:spcBef>
              <a:buClr>
                <a:srgbClr val="7F7F7F"/>
              </a:buClr>
              <a:buSzPct val="100000"/>
              <a:buFont typeface="Arial"/>
              <a:buChar char="•"/>
              <a:defRPr sz="3200" b="0" i="0" u="none" strike="noStrike" cap="none">
                <a:solidFill>
                  <a:srgbClr val="7F7F7F"/>
                </a:solidFill>
                <a:latin typeface="Arial"/>
                <a:ea typeface="Arial"/>
                <a:cs typeface="Arial"/>
                <a:sym typeface="Arial"/>
              </a:defRPr>
            </a:lvl2pPr>
            <a:lvl3pPr marL="1143000" marR="0" lvl="2" indent="-50800" algn="l" rtl="0">
              <a:spcBef>
                <a:spcPts val="560"/>
              </a:spcBef>
              <a:buClr>
                <a:srgbClr val="7F7F7F"/>
              </a:buClr>
              <a:buSzPct val="100000"/>
              <a:buFont typeface="Arial"/>
              <a:buChar char="•"/>
              <a:defRPr sz="2800" b="0" i="0" u="none" strike="noStrike" cap="none">
                <a:solidFill>
                  <a:srgbClr val="7F7F7F"/>
                </a:solidFill>
                <a:latin typeface="Arial"/>
                <a:ea typeface="Arial"/>
                <a:cs typeface="Arial"/>
                <a:sym typeface="Arial"/>
              </a:defRPr>
            </a:lvl3pPr>
            <a:lvl4pPr marL="1600200" marR="0" lvl="3" indent="-76200" algn="l" rtl="0">
              <a:spcBef>
                <a:spcPts val="480"/>
              </a:spcBef>
              <a:buClr>
                <a:srgbClr val="7F7F7F"/>
              </a:buClr>
              <a:buSzPct val="100000"/>
              <a:buFont typeface="Arial"/>
              <a:buChar char="–"/>
              <a:defRPr sz="2400" b="0" i="0" u="none" strike="noStrike" cap="none">
                <a:solidFill>
                  <a:srgbClr val="7F7F7F"/>
                </a:solidFill>
                <a:latin typeface="Arial"/>
                <a:ea typeface="Arial"/>
                <a:cs typeface="Arial"/>
                <a:sym typeface="Arial"/>
              </a:defRPr>
            </a:lvl4pPr>
            <a:lvl5pPr marL="2057400" marR="0" lvl="4" indent="-101600" algn="l" rtl="0">
              <a:spcBef>
                <a:spcPts val="400"/>
              </a:spcBef>
              <a:buClr>
                <a:srgbClr val="7F7F7F"/>
              </a:buClr>
              <a:buSzPct val="100000"/>
              <a:buFont typeface="Arial"/>
              <a:buChar char="»"/>
              <a:defRPr sz="2000" b="0" i="0" u="none" strike="noStrike" cap="none">
                <a:solidFill>
                  <a:srgbClr val="7F7F7F"/>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9pPr>
          </a:lstStyle>
          <a:p>
            <a:endParaRPr/>
          </a:p>
        </p:txBody>
      </p:sp>
      <p:sp>
        <p:nvSpPr>
          <p:cNvPr id="40" name="Shape 40"/>
          <p:cNvSpPr txBox="1">
            <a:spLocks noGrp="1"/>
          </p:cNvSpPr>
          <p:nvPr>
            <p:ph type="body" idx="3"/>
          </p:nvPr>
        </p:nvSpPr>
        <p:spPr>
          <a:xfrm>
            <a:off x="4739880" y="1681163"/>
            <a:ext cx="3776661" cy="823912"/>
          </a:xfrm>
          <a:prstGeom prst="rect">
            <a:avLst/>
          </a:prstGeom>
          <a:noFill/>
          <a:ln>
            <a:noFill/>
          </a:ln>
        </p:spPr>
        <p:txBody>
          <a:bodyPr lIns="91425" tIns="91425" rIns="91425" bIns="91425" anchor="b" anchorCtr="0"/>
          <a:lstStyle>
            <a:lvl1pPr marL="342900" marR="0" lvl="0" indent="-342900" algn="l" rtl="0">
              <a:spcBef>
                <a:spcPts val="480"/>
              </a:spcBef>
              <a:buClr>
                <a:schemeClr val="dk2"/>
              </a:buClr>
              <a:buFont typeface="Arial"/>
              <a:buNone/>
              <a:defRPr sz="2400" b="0" i="0" u="none" strike="noStrike" cap="none">
                <a:solidFill>
                  <a:schemeClr val="dk2"/>
                </a:solidFill>
                <a:latin typeface="Arial"/>
                <a:ea typeface="Arial"/>
                <a:cs typeface="Arial"/>
                <a:sym typeface="Arial"/>
              </a:defRPr>
            </a:lvl1pPr>
            <a:lvl2pPr marL="742950" marR="0" lvl="1" indent="-82550" algn="l" rtl="0">
              <a:spcBef>
                <a:spcPts val="640"/>
              </a:spcBef>
              <a:buClr>
                <a:srgbClr val="7F7F7F"/>
              </a:buClr>
              <a:buSzPct val="100000"/>
              <a:buFont typeface="Arial"/>
              <a:buChar char="•"/>
              <a:defRPr sz="3200" b="0" i="0" u="none" strike="noStrike" cap="none">
                <a:solidFill>
                  <a:srgbClr val="7F7F7F"/>
                </a:solidFill>
                <a:latin typeface="Arial"/>
                <a:ea typeface="Arial"/>
                <a:cs typeface="Arial"/>
                <a:sym typeface="Arial"/>
              </a:defRPr>
            </a:lvl2pPr>
            <a:lvl3pPr marL="1143000" marR="0" lvl="2" indent="-50800" algn="l" rtl="0">
              <a:spcBef>
                <a:spcPts val="560"/>
              </a:spcBef>
              <a:buClr>
                <a:srgbClr val="7F7F7F"/>
              </a:buClr>
              <a:buSzPct val="100000"/>
              <a:buFont typeface="Arial"/>
              <a:buChar char="•"/>
              <a:defRPr sz="2800" b="0" i="0" u="none" strike="noStrike" cap="none">
                <a:solidFill>
                  <a:srgbClr val="7F7F7F"/>
                </a:solidFill>
                <a:latin typeface="Arial"/>
                <a:ea typeface="Arial"/>
                <a:cs typeface="Arial"/>
                <a:sym typeface="Arial"/>
              </a:defRPr>
            </a:lvl3pPr>
            <a:lvl4pPr marL="1600200" marR="0" lvl="3" indent="-76200" algn="l" rtl="0">
              <a:spcBef>
                <a:spcPts val="480"/>
              </a:spcBef>
              <a:buClr>
                <a:srgbClr val="7F7F7F"/>
              </a:buClr>
              <a:buSzPct val="100000"/>
              <a:buFont typeface="Arial"/>
              <a:buChar char="–"/>
              <a:defRPr sz="2400" b="0" i="0" u="none" strike="noStrike" cap="none">
                <a:solidFill>
                  <a:srgbClr val="7F7F7F"/>
                </a:solidFill>
                <a:latin typeface="Arial"/>
                <a:ea typeface="Arial"/>
                <a:cs typeface="Arial"/>
                <a:sym typeface="Arial"/>
              </a:defRPr>
            </a:lvl4pPr>
            <a:lvl5pPr marL="2057400" marR="0" lvl="4" indent="-101600" algn="l" rtl="0">
              <a:spcBef>
                <a:spcPts val="400"/>
              </a:spcBef>
              <a:buClr>
                <a:srgbClr val="7F7F7F"/>
              </a:buClr>
              <a:buSzPct val="100000"/>
              <a:buFont typeface="Arial"/>
              <a:buChar char="»"/>
              <a:defRPr sz="2000" b="0" i="0" u="none" strike="noStrike" cap="none">
                <a:solidFill>
                  <a:srgbClr val="7F7F7F"/>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9pPr>
          </a:lstStyle>
          <a:p>
            <a:endParaRPr/>
          </a:p>
        </p:txBody>
      </p:sp>
      <p:sp>
        <p:nvSpPr>
          <p:cNvPr id="41" name="Shape 41"/>
          <p:cNvSpPr txBox="1">
            <a:spLocks noGrp="1"/>
          </p:cNvSpPr>
          <p:nvPr>
            <p:ph type="body" idx="4"/>
          </p:nvPr>
        </p:nvSpPr>
        <p:spPr>
          <a:xfrm>
            <a:off x="4739880" y="2505075"/>
            <a:ext cx="3776661" cy="3684588"/>
          </a:xfrm>
          <a:prstGeom prst="rect">
            <a:avLst/>
          </a:prstGeom>
          <a:noFill/>
          <a:ln>
            <a:noFill/>
          </a:ln>
        </p:spPr>
        <p:txBody>
          <a:bodyPr lIns="91425" tIns="91425" rIns="91425" bIns="91425" anchor="t" anchorCtr="0"/>
          <a:lstStyle>
            <a:lvl1pPr marL="342900" marR="0" lvl="0" indent="-114300" algn="l" rtl="0">
              <a:spcBef>
                <a:spcPts val="720"/>
              </a:spcBef>
              <a:buClr>
                <a:schemeClr val="dk1"/>
              </a:buClr>
              <a:buSzPct val="100000"/>
              <a:buFont typeface="Arial"/>
              <a:buChar char="•"/>
              <a:defRPr sz="3600" b="1" i="0" u="none" strike="noStrike" cap="none">
                <a:solidFill>
                  <a:schemeClr val="dk1"/>
                </a:solidFill>
                <a:latin typeface="Arial"/>
                <a:ea typeface="Arial"/>
                <a:cs typeface="Arial"/>
                <a:sym typeface="Arial"/>
              </a:defRPr>
            </a:lvl1pPr>
            <a:lvl2pPr marL="742950" marR="0" lvl="1" indent="-82550" algn="l" rtl="0">
              <a:spcBef>
                <a:spcPts val="640"/>
              </a:spcBef>
              <a:buClr>
                <a:srgbClr val="7F7F7F"/>
              </a:buClr>
              <a:buSzPct val="100000"/>
              <a:buFont typeface="Arial"/>
              <a:buChar char="•"/>
              <a:defRPr sz="3200" b="0" i="0" u="none" strike="noStrike" cap="none">
                <a:solidFill>
                  <a:srgbClr val="7F7F7F"/>
                </a:solidFill>
                <a:latin typeface="Arial"/>
                <a:ea typeface="Arial"/>
                <a:cs typeface="Arial"/>
                <a:sym typeface="Arial"/>
              </a:defRPr>
            </a:lvl2pPr>
            <a:lvl3pPr marL="1143000" marR="0" lvl="2" indent="-50800" algn="l" rtl="0">
              <a:spcBef>
                <a:spcPts val="560"/>
              </a:spcBef>
              <a:buClr>
                <a:srgbClr val="7F7F7F"/>
              </a:buClr>
              <a:buSzPct val="100000"/>
              <a:buFont typeface="Arial"/>
              <a:buChar char="•"/>
              <a:defRPr sz="2800" b="0" i="0" u="none" strike="noStrike" cap="none">
                <a:solidFill>
                  <a:srgbClr val="7F7F7F"/>
                </a:solidFill>
                <a:latin typeface="Arial"/>
                <a:ea typeface="Arial"/>
                <a:cs typeface="Arial"/>
                <a:sym typeface="Arial"/>
              </a:defRPr>
            </a:lvl3pPr>
            <a:lvl4pPr marL="1600200" marR="0" lvl="3" indent="-76200" algn="l" rtl="0">
              <a:spcBef>
                <a:spcPts val="480"/>
              </a:spcBef>
              <a:buClr>
                <a:srgbClr val="7F7F7F"/>
              </a:buClr>
              <a:buSzPct val="100000"/>
              <a:buFont typeface="Arial"/>
              <a:buChar char="–"/>
              <a:defRPr sz="2400" b="0" i="0" u="none" strike="noStrike" cap="none">
                <a:solidFill>
                  <a:srgbClr val="7F7F7F"/>
                </a:solidFill>
                <a:latin typeface="Arial"/>
                <a:ea typeface="Arial"/>
                <a:cs typeface="Arial"/>
                <a:sym typeface="Arial"/>
              </a:defRPr>
            </a:lvl4pPr>
            <a:lvl5pPr marL="2057400" marR="0" lvl="4" indent="-101600" algn="l" rtl="0">
              <a:spcBef>
                <a:spcPts val="400"/>
              </a:spcBef>
              <a:buClr>
                <a:srgbClr val="7F7F7F"/>
              </a:buClr>
              <a:buSzPct val="100000"/>
              <a:buFont typeface="Arial"/>
              <a:buChar char="»"/>
              <a:defRPr sz="2000" b="0" i="0" u="none" strike="noStrike" cap="none">
                <a:solidFill>
                  <a:srgbClr val="7F7F7F"/>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9pPr>
          </a:lstStyle>
          <a:p>
            <a:endParaRPr/>
          </a:p>
        </p:txBody>
      </p:sp>
      <p:sp>
        <p:nvSpPr>
          <p:cNvPr id="42" name="Shape 42"/>
          <p:cNvSpPr txBox="1">
            <a:spLocks noGrp="1"/>
          </p:cNvSpPr>
          <p:nvPr>
            <p:ph type="dt" idx="10"/>
          </p:nvPr>
        </p:nvSpPr>
        <p:spPr>
          <a:xfrm>
            <a:off x="628650" y="6356351"/>
            <a:ext cx="2057400" cy="365125"/>
          </a:xfrm>
          <a:prstGeom prst="rect">
            <a:avLst/>
          </a:prstGeom>
          <a:noFill/>
          <a:ln>
            <a:noFill/>
          </a:ln>
        </p:spPr>
        <p:txBody>
          <a:bodyPr lIns="91425" tIns="91425" rIns="91425" bIns="91425" anchor="t" anchorCtr="0"/>
          <a:lstStyle>
            <a:lvl1pPr marL="0" marR="0" lvl="0" indent="0" algn="l" rtl="0">
              <a:spcBef>
                <a:spcPts val="0"/>
              </a:spcBef>
              <a:buNone/>
              <a:defRPr sz="1800">
                <a:solidFill>
                  <a:schemeClr val="dk1"/>
                </a:solidFill>
                <a:latin typeface="Times New Roman"/>
                <a:ea typeface="Times New Roman"/>
                <a:cs typeface="Times New Roman"/>
                <a:sym typeface="Times New Roman"/>
              </a:defRPr>
            </a:lvl1pPr>
            <a:lvl2pPr marL="457200" marR="0" lvl="1" indent="0" algn="l" rtl="0">
              <a:spcBef>
                <a:spcPts val="0"/>
              </a:spcBef>
              <a:buNone/>
              <a:defRPr sz="1800" b="0" i="0" u="none" strike="noStrike" cap="none">
                <a:solidFill>
                  <a:schemeClr val="dk1"/>
                </a:solidFill>
                <a:latin typeface="Times New Roman"/>
                <a:ea typeface="Times New Roman"/>
                <a:cs typeface="Times New Roman"/>
                <a:sym typeface="Times New Roman"/>
              </a:defRPr>
            </a:lvl2pPr>
            <a:lvl3pPr marL="914400" marR="0" lvl="2" indent="0" algn="l" rtl="0">
              <a:spcBef>
                <a:spcPts val="0"/>
              </a:spcBef>
              <a:buNone/>
              <a:defRPr sz="1800" b="0" i="0" u="none" strike="noStrike" cap="none">
                <a:solidFill>
                  <a:schemeClr val="dk1"/>
                </a:solidFill>
                <a:latin typeface="Times New Roman"/>
                <a:ea typeface="Times New Roman"/>
                <a:cs typeface="Times New Roman"/>
                <a:sym typeface="Times New Roman"/>
              </a:defRPr>
            </a:lvl3pPr>
            <a:lvl4pPr marL="1371600" marR="0" lvl="3" indent="0" algn="l" rtl="0">
              <a:spcBef>
                <a:spcPts val="0"/>
              </a:spcBef>
              <a:buNone/>
              <a:defRPr sz="1800" b="0" i="0" u="none" strike="noStrike" cap="none">
                <a:solidFill>
                  <a:schemeClr val="dk1"/>
                </a:solidFill>
                <a:latin typeface="Times New Roman"/>
                <a:ea typeface="Times New Roman"/>
                <a:cs typeface="Times New Roman"/>
                <a:sym typeface="Times New Roman"/>
              </a:defRPr>
            </a:lvl4pPr>
            <a:lvl5pPr marL="1828800" marR="0" lvl="4" indent="0" algn="l" rtl="0">
              <a:spcBef>
                <a:spcPts val="0"/>
              </a:spcBef>
              <a:buNone/>
              <a:defRPr sz="1800" b="0" i="0" u="none" strike="noStrike" cap="none">
                <a:solidFill>
                  <a:schemeClr val="dk1"/>
                </a:solidFill>
                <a:latin typeface="Times New Roman"/>
                <a:ea typeface="Times New Roman"/>
                <a:cs typeface="Times New Roman"/>
                <a:sym typeface="Times New Roman"/>
              </a:defRPr>
            </a:lvl5pPr>
            <a:lvl6pPr marL="2286000" marR="0" lvl="5" indent="0" algn="l" rtl="0">
              <a:spcBef>
                <a:spcPts val="0"/>
              </a:spcBef>
              <a:buNone/>
              <a:defRPr sz="1800" b="0" i="0" u="none" strike="noStrike" cap="none">
                <a:solidFill>
                  <a:schemeClr val="dk1"/>
                </a:solidFill>
                <a:latin typeface="Times New Roman"/>
                <a:ea typeface="Times New Roman"/>
                <a:cs typeface="Times New Roman"/>
                <a:sym typeface="Times New Roman"/>
              </a:defRPr>
            </a:lvl6pPr>
            <a:lvl7pPr marL="2743200" marR="0" lvl="6" indent="0" algn="l" rtl="0">
              <a:spcBef>
                <a:spcPts val="0"/>
              </a:spcBef>
              <a:buNone/>
              <a:defRPr sz="1800" b="0" i="0" u="none" strike="noStrike" cap="none">
                <a:solidFill>
                  <a:schemeClr val="dk1"/>
                </a:solidFill>
                <a:latin typeface="Times New Roman"/>
                <a:ea typeface="Times New Roman"/>
                <a:cs typeface="Times New Roman"/>
                <a:sym typeface="Times New Roman"/>
              </a:defRPr>
            </a:lvl7pPr>
            <a:lvl8pPr marL="3200400" marR="0" lvl="7" indent="0" algn="l" rtl="0">
              <a:spcBef>
                <a:spcPts val="0"/>
              </a:spcBef>
              <a:buNone/>
              <a:defRPr sz="1800" b="0" i="0" u="none" strike="noStrike" cap="none">
                <a:solidFill>
                  <a:schemeClr val="dk1"/>
                </a:solidFill>
                <a:latin typeface="Times New Roman"/>
                <a:ea typeface="Times New Roman"/>
                <a:cs typeface="Times New Roman"/>
                <a:sym typeface="Times New Roman"/>
              </a:defRPr>
            </a:lvl8pPr>
            <a:lvl9pPr marL="3657600" marR="0" lvl="8" indent="0" algn="l" rtl="0">
              <a:spcBef>
                <a:spcPts val="0"/>
              </a:spcBef>
              <a:buNone/>
              <a:defRPr sz="1800" b="0" i="0" u="none" strike="noStrike" cap="none">
                <a:solidFill>
                  <a:schemeClr val="dk1"/>
                </a:solidFill>
                <a:latin typeface="Times New Roman"/>
                <a:ea typeface="Times New Roman"/>
                <a:cs typeface="Times New Roman"/>
                <a:sym typeface="Times New Roman"/>
              </a:defRPr>
            </a:lvl9pPr>
          </a:lstStyle>
          <a:p>
            <a:endParaRPr/>
          </a:p>
        </p:txBody>
      </p:sp>
      <p:sp>
        <p:nvSpPr>
          <p:cNvPr id="43" name="Shape 43"/>
          <p:cNvSpPr txBox="1">
            <a:spLocks noGrp="1"/>
          </p:cNvSpPr>
          <p:nvPr>
            <p:ph type="ftr" idx="11"/>
          </p:nvPr>
        </p:nvSpPr>
        <p:spPr>
          <a:xfrm>
            <a:off x="3028950" y="6356351"/>
            <a:ext cx="3086099" cy="365125"/>
          </a:xfrm>
          <a:prstGeom prst="rect">
            <a:avLst/>
          </a:prstGeom>
          <a:noFill/>
          <a:ln>
            <a:noFill/>
          </a:ln>
        </p:spPr>
        <p:txBody>
          <a:bodyPr lIns="91425" tIns="91425" rIns="91425" bIns="91425" anchor="t" anchorCtr="0"/>
          <a:lstStyle>
            <a:lvl1pPr marL="0" marR="0" lvl="0" indent="0" algn="l" rtl="0">
              <a:spcBef>
                <a:spcPts val="0"/>
              </a:spcBef>
              <a:buNone/>
              <a:defRPr sz="1800">
                <a:solidFill>
                  <a:schemeClr val="dk1"/>
                </a:solidFill>
                <a:latin typeface="Times New Roman"/>
                <a:ea typeface="Times New Roman"/>
                <a:cs typeface="Times New Roman"/>
                <a:sym typeface="Times New Roman"/>
              </a:defRPr>
            </a:lvl1pPr>
            <a:lvl2pPr marL="457200" marR="0" lvl="1" indent="0" algn="l" rtl="0">
              <a:spcBef>
                <a:spcPts val="0"/>
              </a:spcBef>
              <a:buNone/>
              <a:defRPr sz="1800" b="0" i="0" u="none" strike="noStrike" cap="none">
                <a:solidFill>
                  <a:schemeClr val="dk1"/>
                </a:solidFill>
                <a:latin typeface="Times New Roman"/>
                <a:ea typeface="Times New Roman"/>
                <a:cs typeface="Times New Roman"/>
                <a:sym typeface="Times New Roman"/>
              </a:defRPr>
            </a:lvl2pPr>
            <a:lvl3pPr marL="914400" marR="0" lvl="2" indent="0" algn="l" rtl="0">
              <a:spcBef>
                <a:spcPts val="0"/>
              </a:spcBef>
              <a:buNone/>
              <a:defRPr sz="1800" b="0" i="0" u="none" strike="noStrike" cap="none">
                <a:solidFill>
                  <a:schemeClr val="dk1"/>
                </a:solidFill>
                <a:latin typeface="Times New Roman"/>
                <a:ea typeface="Times New Roman"/>
                <a:cs typeface="Times New Roman"/>
                <a:sym typeface="Times New Roman"/>
              </a:defRPr>
            </a:lvl3pPr>
            <a:lvl4pPr marL="1371600" marR="0" lvl="3" indent="0" algn="l" rtl="0">
              <a:spcBef>
                <a:spcPts val="0"/>
              </a:spcBef>
              <a:buNone/>
              <a:defRPr sz="1800" b="0" i="0" u="none" strike="noStrike" cap="none">
                <a:solidFill>
                  <a:schemeClr val="dk1"/>
                </a:solidFill>
                <a:latin typeface="Times New Roman"/>
                <a:ea typeface="Times New Roman"/>
                <a:cs typeface="Times New Roman"/>
                <a:sym typeface="Times New Roman"/>
              </a:defRPr>
            </a:lvl4pPr>
            <a:lvl5pPr marL="1828800" marR="0" lvl="4" indent="0" algn="l" rtl="0">
              <a:spcBef>
                <a:spcPts val="0"/>
              </a:spcBef>
              <a:buNone/>
              <a:defRPr sz="1800" b="0" i="0" u="none" strike="noStrike" cap="none">
                <a:solidFill>
                  <a:schemeClr val="dk1"/>
                </a:solidFill>
                <a:latin typeface="Times New Roman"/>
                <a:ea typeface="Times New Roman"/>
                <a:cs typeface="Times New Roman"/>
                <a:sym typeface="Times New Roman"/>
              </a:defRPr>
            </a:lvl5pPr>
            <a:lvl6pPr marL="2286000" marR="0" lvl="5" indent="0" algn="l" rtl="0">
              <a:spcBef>
                <a:spcPts val="0"/>
              </a:spcBef>
              <a:buNone/>
              <a:defRPr sz="1800" b="0" i="0" u="none" strike="noStrike" cap="none">
                <a:solidFill>
                  <a:schemeClr val="dk1"/>
                </a:solidFill>
                <a:latin typeface="Times New Roman"/>
                <a:ea typeface="Times New Roman"/>
                <a:cs typeface="Times New Roman"/>
                <a:sym typeface="Times New Roman"/>
              </a:defRPr>
            </a:lvl6pPr>
            <a:lvl7pPr marL="2743200" marR="0" lvl="6" indent="0" algn="l" rtl="0">
              <a:spcBef>
                <a:spcPts val="0"/>
              </a:spcBef>
              <a:buNone/>
              <a:defRPr sz="1800" b="0" i="0" u="none" strike="noStrike" cap="none">
                <a:solidFill>
                  <a:schemeClr val="dk1"/>
                </a:solidFill>
                <a:latin typeface="Times New Roman"/>
                <a:ea typeface="Times New Roman"/>
                <a:cs typeface="Times New Roman"/>
                <a:sym typeface="Times New Roman"/>
              </a:defRPr>
            </a:lvl7pPr>
            <a:lvl8pPr marL="3200400" marR="0" lvl="7" indent="0" algn="l" rtl="0">
              <a:spcBef>
                <a:spcPts val="0"/>
              </a:spcBef>
              <a:buNone/>
              <a:defRPr sz="1800" b="0" i="0" u="none" strike="noStrike" cap="none">
                <a:solidFill>
                  <a:schemeClr val="dk1"/>
                </a:solidFill>
                <a:latin typeface="Times New Roman"/>
                <a:ea typeface="Times New Roman"/>
                <a:cs typeface="Times New Roman"/>
                <a:sym typeface="Times New Roman"/>
              </a:defRPr>
            </a:lvl8pPr>
            <a:lvl9pPr marL="3657600" marR="0" lvl="8" indent="0" algn="l" rtl="0">
              <a:spcBef>
                <a:spcPts val="0"/>
              </a:spcBef>
              <a:buNone/>
              <a:defRPr sz="1800" b="0" i="0" u="none" strike="noStrike" cap="none">
                <a:solidFill>
                  <a:schemeClr val="dk1"/>
                </a:solidFill>
                <a:latin typeface="Times New Roman"/>
                <a:ea typeface="Times New Roman"/>
                <a:cs typeface="Times New Roman"/>
                <a:sym typeface="Times New Roman"/>
              </a:defRPr>
            </a:lvl9pPr>
          </a:lstStyle>
          <a:p>
            <a:endParaRPr/>
          </a:p>
        </p:txBody>
      </p:sp>
      <p:sp>
        <p:nvSpPr>
          <p:cNvPr id="44" name="Shape 44"/>
          <p:cNvSpPr txBox="1">
            <a:spLocks noGrp="1"/>
          </p:cNvSpPr>
          <p:nvPr>
            <p:ph type="sldNum" idx="12"/>
          </p:nvPr>
        </p:nvSpPr>
        <p:spPr>
          <a:xfrm>
            <a:off x="8382000" y="6356351"/>
            <a:ext cx="381000" cy="34925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chemeClr val="lt1"/>
                </a:solidFill>
                <a:latin typeface="Times New Roman"/>
                <a:ea typeface="Times New Roman"/>
                <a:cs typeface="Times New Roman"/>
                <a:sym typeface="Times New Roman"/>
              </a:rPr>
              <a:t>‹#›</a:t>
            </a:fld>
            <a:endParaRPr lang="en-US" sz="1200">
              <a:solidFill>
                <a:schemeClr val="lt1"/>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36389224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Section Header">
    <p:spTree>
      <p:nvGrpSpPr>
        <p:cNvPr id="1" name="Shape 76"/>
        <p:cNvGrpSpPr/>
        <p:nvPr/>
      </p:nvGrpSpPr>
      <p:grpSpPr>
        <a:xfrm>
          <a:off x="0" y="0"/>
          <a:ext cx="0" cy="0"/>
          <a:chOff x="0" y="0"/>
          <a:chExt cx="0" cy="0"/>
        </a:xfrm>
      </p:grpSpPr>
      <p:sp>
        <p:nvSpPr>
          <p:cNvPr id="77" name="Shape 77"/>
          <p:cNvSpPr/>
          <p:nvPr/>
        </p:nvSpPr>
        <p:spPr>
          <a:xfrm>
            <a:off x="0" y="0"/>
            <a:ext cx="8382000" cy="6248400"/>
          </a:xfrm>
          <a:prstGeom prst="rect">
            <a:avLst/>
          </a:prstGeom>
          <a:gradFill>
            <a:gsLst>
              <a:gs pos="0">
                <a:srgbClr val="97B4E4"/>
              </a:gs>
              <a:gs pos="50000">
                <a:srgbClr val="BFCFEC"/>
              </a:gs>
              <a:gs pos="100000">
                <a:srgbClr val="E0E8F4"/>
              </a:gs>
            </a:gsLst>
            <a:lin ang="5400012" scaled="0"/>
          </a:grad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800" b="0" i="0" u="none" strike="noStrike" cap="none">
              <a:solidFill>
                <a:schemeClr val="lt1"/>
              </a:solidFill>
              <a:latin typeface="Times New Roman"/>
              <a:ea typeface="Times New Roman"/>
              <a:cs typeface="Times New Roman"/>
              <a:sym typeface="Times New Roman"/>
            </a:endParaRPr>
          </a:p>
        </p:txBody>
      </p:sp>
      <p:sp>
        <p:nvSpPr>
          <p:cNvPr id="78" name="Shape 78"/>
          <p:cNvSpPr/>
          <p:nvPr/>
        </p:nvSpPr>
        <p:spPr>
          <a:xfrm>
            <a:off x="990600" y="1371600"/>
            <a:ext cx="7391400" cy="4953000"/>
          </a:xfrm>
          <a:prstGeom prst="teardrop">
            <a:avLst>
              <a:gd name="adj" fmla="val 100000"/>
            </a:avLst>
          </a:prstGeom>
          <a:solidFill>
            <a:schemeClr val="lt1"/>
          </a:solid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800" b="0" i="0" u="none" strike="noStrike" cap="none">
              <a:solidFill>
                <a:schemeClr val="lt1"/>
              </a:solidFill>
              <a:latin typeface="Times New Roman"/>
              <a:ea typeface="Times New Roman"/>
              <a:cs typeface="Times New Roman"/>
              <a:sym typeface="Times New Roman"/>
            </a:endParaRPr>
          </a:p>
        </p:txBody>
      </p:sp>
      <p:sp>
        <p:nvSpPr>
          <p:cNvPr id="79" name="Shape 79"/>
          <p:cNvSpPr txBox="1">
            <a:spLocks noGrp="1"/>
          </p:cNvSpPr>
          <p:nvPr>
            <p:ph type="title"/>
          </p:nvPr>
        </p:nvSpPr>
        <p:spPr>
          <a:xfrm>
            <a:off x="1524000" y="3124200"/>
            <a:ext cx="6248400" cy="1295400"/>
          </a:xfrm>
          <a:prstGeom prst="rect">
            <a:avLst/>
          </a:prstGeom>
          <a:noFill/>
          <a:ln>
            <a:noFill/>
          </a:ln>
        </p:spPr>
        <p:txBody>
          <a:bodyPr lIns="91425" tIns="91425" rIns="91425" bIns="91425" anchor="t" anchorCtr="0"/>
          <a:lstStyle>
            <a:lvl1pPr marL="0" marR="0" lvl="0" indent="0" algn="ctr" rtl="0">
              <a:lnSpc>
                <a:spcPct val="100000"/>
              </a:lnSpc>
              <a:spcBef>
                <a:spcPts val="0"/>
              </a:spcBef>
              <a:spcAft>
                <a:spcPts val="0"/>
              </a:spcAft>
              <a:buClr>
                <a:srgbClr val="7F7F7F"/>
              </a:buClr>
              <a:buFont typeface="Times New Roman"/>
              <a:buNone/>
              <a:defRPr sz="3600" b="1" i="0" u="none" strike="noStrike" cap="none">
                <a:solidFill>
                  <a:srgbClr val="7F7F7F"/>
                </a:solidFill>
                <a:latin typeface="Times New Roman"/>
                <a:ea typeface="Times New Roman"/>
                <a:cs typeface="Times New Roman"/>
                <a:sym typeface="Times New Roman"/>
              </a:defRPr>
            </a:lvl1pPr>
            <a:lvl2pPr lvl="1" indent="0" rtl="0">
              <a:spcBef>
                <a:spcPts val="0"/>
              </a:spcBef>
              <a:buFont typeface="Arial"/>
              <a:buNone/>
              <a:defRPr sz="1800"/>
            </a:lvl2pPr>
            <a:lvl3pPr lvl="2" indent="0" rtl="0">
              <a:spcBef>
                <a:spcPts val="0"/>
              </a:spcBef>
              <a:buFont typeface="Arial"/>
              <a:buNone/>
              <a:defRPr sz="1800"/>
            </a:lvl3pPr>
            <a:lvl4pPr lvl="3" indent="0" rtl="0">
              <a:spcBef>
                <a:spcPts val="0"/>
              </a:spcBef>
              <a:buFont typeface="Arial"/>
              <a:buNone/>
              <a:defRPr sz="1800"/>
            </a:lvl4pPr>
            <a:lvl5pPr lvl="4" indent="0" rtl="0">
              <a:spcBef>
                <a:spcPts val="0"/>
              </a:spcBef>
              <a:buFont typeface="Arial"/>
              <a:buNone/>
              <a:defRPr sz="1800"/>
            </a:lvl5pPr>
            <a:lvl6pPr lvl="5" indent="0" rtl="0">
              <a:spcBef>
                <a:spcPts val="0"/>
              </a:spcBef>
              <a:buFont typeface="Arial"/>
              <a:buNone/>
              <a:defRPr sz="1800"/>
            </a:lvl6pPr>
            <a:lvl7pPr lvl="6" indent="0" rtl="0">
              <a:spcBef>
                <a:spcPts val="0"/>
              </a:spcBef>
              <a:buFont typeface="Arial"/>
              <a:buNone/>
              <a:defRPr sz="1800"/>
            </a:lvl7pPr>
            <a:lvl8pPr lvl="7" indent="0" rtl="0">
              <a:spcBef>
                <a:spcPts val="0"/>
              </a:spcBef>
              <a:buFont typeface="Arial"/>
              <a:buNone/>
              <a:defRPr sz="1800"/>
            </a:lvl8pPr>
            <a:lvl9pPr lvl="8" indent="0" rtl="0">
              <a:spcBef>
                <a:spcPts val="0"/>
              </a:spcBef>
              <a:buFont typeface="Arial"/>
              <a:buNone/>
              <a:defRPr sz="1800"/>
            </a:lvl9pPr>
          </a:lstStyle>
          <a:p>
            <a:endParaRPr/>
          </a:p>
        </p:txBody>
      </p:sp>
      <p:sp>
        <p:nvSpPr>
          <p:cNvPr id="80" name="Shape 80"/>
          <p:cNvSpPr txBox="1">
            <a:spLocks noGrp="1"/>
          </p:cNvSpPr>
          <p:nvPr>
            <p:ph type="sldNum" idx="12"/>
          </p:nvPr>
        </p:nvSpPr>
        <p:spPr>
          <a:xfrm>
            <a:off x="8382000" y="6356351"/>
            <a:ext cx="381000" cy="349199"/>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chemeClr val="lt1"/>
              </a:buClr>
              <a:buSzPct val="25000"/>
              <a:buFont typeface="Times New Roman"/>
              <a:buNone/>
            </a:pPr>
            <a:fld id="{00000000-1234-1234-1234-123412341234}" type="slidenum">
              <a:rPr lang="en-US" sz="1200" b="0" i="0" u="none" strike="noStrike" cap="none">
                <a:solidFill>
                  <a:schemeClr val="lt1"/>
                </a:solidFill>
                <a:latin typeface="Times New Roman"/>
                <a:ea typeface="Times New Roman"/>
                <a:cs typeface="Times New Roman"/>
                <a:sym typeface="Times New Roman"/>
              </a:rPr>
              <a:t>‹#›</a:t>
            </a:fld>
            <a:endParaRPr lang="en-US" sz="1200" b="0" i="0" u="none" strike="noStrike" cap="none">
              <a:solidFill>
                <a:schemeClr val="lt1"/>
              </a:solidFill>
              <a:latin typeface="Times New Roman"/>
              <a:ea typeface="Times New Roman"/>
              <a:cs typeface="Times New Roman"/>
              <a:sym typeface="Times New Roman"/>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81"/>
        <p:cNvGrpSpPr/>
        <p:nvPr/>
      </p:nvGrpSpPr>
      <p:grpSpPr>
        <a:xfrm>
          <a:off x="0" y="0"/>
          <a:ext cx="0" cy="0"/>
          <a:chOff x="0" y="0"/>
          <a:chExt cx="0" cy="0"/>
        </a:xfrm>
      </p:grpSpPr>
      <p:sp>
        <p:nvSpPr>
          <p:cNvPr id="82" name="Shape 82"/>
          <p:cNvSpPr txBox="1">
            <a:spLocks noGrp="1"/>
          </p:cNvSpPr>
          <p:nvPr>
            <p:ph type="title"/>
          </p:nvPr>
        </p:nvSpPr>
        <p:spPr>
          <a:xfrm>
            <a:off x="457200" y="274637"/>
            <a:ext cx="7543800" cy="11430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0070C0"/>
              </a:buClr>
              <a:buFont typeface="Times New Roman"/>
              <a:buNone/>
              <a:defRPr sz="4000" b="1" i="0" u="none" strike="noStrike" cap="none">
                <a:solidFill>
                  <a:srgbClr val="0070C0"/>
                </a:solidFill>
                <a:latin typeface="Times New Roman"/>
                <a:ea typeface="Times New Roman"/>
                <a:cs typeface="Times New Roman"/>
                <a:sym typeface="Times New Roman"/>
              </a:defRPr>
            </a:lvl1pPr>
            <a:lvl2pPr lvl="1" indent="0" rtl="0">
              <a:spcBef>
                <a:spcPts val="0"/>
              </a:spcBef>
              <a:buFont typeface="Arial"/>
              <a:buNone/>
              <a:defRPr sz="1800"/>
            </a:lvl2pPr>
            <a:lvl3pPr lvl="2" indent="0" rtl="0">
              <a:spcBef>
                <a:spcPts val="0"/>
              </a:spcBef>
              <a:buFont typeface="Arial"/>
              <a:buNone/>
              <a:defRPr sz="1800"/>
            </a:lvl3pPr>
            <a:lvl4pPr lvl="3" indent="0" rtl="0">
              <a:spcBef>
                <a:spcPts val="0"/>
              </a:spcBef>
              <a:buFont typeface="Arial"/>
              <a:buNone/>
              <a:defRPr sz="1800"/>
            </a:lvl4pPr>
            <a:lvl5pPr lvl="4" indent="0" rtl="0">
              <a:spcBef>
                <a:spcPts val="0"/>
              </a:spcBef>
              <a:buFont typeface="Arial"/>
              <a:buNone/>
              <a:defRPr sz="1800"/>
            </a:lvl5pPr>
            <a:lvl6pPr lvl="5" indent="0" rtl="0">
              <a:spcBef>
                <a:spcPts val="0"/>
              </a:spcBef>
              <a:buFont typeface="Arial"/>
              <a:buNone/>
              <a:defRPr sz="1800"/>
            </a:lvl6pPr>
            <a:lvl7pPr lvl="6" indent="0" rtl="0">
              <a:spcBef>
                <a:spcPts val="0"/>
              </a:spcBef>
              <a:buFont typeface="Arial"/>
              <a:buNone/>
              <a:defRPr sz="1800"/>
            </a:lvl7pPr>
            <a:lvl8pPr lvl="7" indent="0" rtl="0">
              <a:spcBef>
                <a:spcPts val="0"/>
              </a:spcBef>
              <a:buFont typeface="Arial"/>
              <a:buNone/>
              <a:defRPr sz="1800"/>
            </a:lvl8pPr>
            <a:lvl9pPr lvl="8" indent="0" rtl="0">
              <a:spcBef>
                <a:spcPts val="0"/>
              </a:spcBef>
              <a:buFont typeface="Arial"/>
              <a:buNone/>
              <a:defRPr sz="1800"/>
            </a:lvl9pPr>
          </a:lstStyle>
          <a:p>
            <a:endParaRPr/>
          </a:p>
        </p:txBody>
      </p:sp>
      <p:sp>
        <p:nvSpPr>
          <p:cNvPr id="83" name="Shape 83"/>
          <p:cNvSpPr txBox="1">
            <a:spLocks noGrp="1"/>
          </p:cNvSpPr>
          <p:nvPr>
            <p:ph type="body" idx="1"/>
          </p:nvPr>
        </p:nvSpPr>
        <p:spPr>
          <a:xfrm>
            <a:off x="457200" y="1600200"/>
            <a:ext cx="7543800" cy="4526100"/>
          </a:xfrm>
          <a:prstGeom prst="rect">
            <a:avLst/>
          </a:prstGeom>
          <a:noFill/>
          <a:ln>
            <a:noFill/>
          </a:ln>
        </p:spPr>
        <p:txBody>
          <a:bodyPr lIns="91425" tIns="91425" rIns="91425" bIns="91425" anchor="t" anchorCtr="0"/>
          <a:lstStyle>
            <a:lvl1pPr marL="342900" marR="0" lvl="0" indent="114300" algn="l" rtl="0">
              <a:lnSpc>
                <a:spcPct val="100000"/>
              </a:lnSpc>
              <a:spcBef>
                <a:spcPts val="720"/>
              </a:spcBef>
              <a:spcAft>
                <a:spcPts val="0"/>
              </a:spcAft>
              <a:buClr>
                <a:schemeClr val="dk1"/>
              </a:buClr>
              <a:buSzPct val="100000"/>
              <a:buFont typeface="Arial"/>
              <a:buChar char="•"/>
              <a:defRPr sz="3600" b="1" i="0" u="none" strike="noStrike" cap="none">
                <a:solidFill>
                  <a:schemeClr val="dk1"/>
                </a:solidFill>
                <a:latin typeface="Arial"/>
                <a:ea typeface="Arial"/>
                <a:cs typeface="Arial"/>
                <a:sym typeface="Arial"/>
              </a:defRPr>
            </a:lvl1pPr>
            <a:lvl2pPr marL="742950" marR="0" lvl="1" indent="120650" algn="l" rtl="0">
              <a:lnSpc>
                <a:spcPct val="100000"/>
              </a:lnSpc>
              <a:spcBef>
                <a:spcPts val="640"/>
              </a:spcBef>
              <a:spcAft>
                <a:spcPts val="0"/>
              </a:spcAft>
              <a:buClr>
                <a:srgbClr val="7F7F7F"/>
              </a:buClr>
              <a:buSzPct val="100000"/>
              <a:buFont typeface="Arial"/>
              <a:buChar char="•"/>
              <a:defRPr sz="3200" b="0" i="0" u="none" strike="noStrike" cap="none">
                <a:solidFill>
                  <a:srgbClr val="7F7F7F"/>
                </a:solidFill>
                <a:latin typeface="Arial"/>
                <a:ea typeface="Arial"/>
                <a:cs typeface="Arial"/>
                <a:sym typeface="Arial"/>
              </a:defRPr>
            </a:lvl2pPr>
            <a:lvl3pPr marL="1143000" marR="0" lvl="2" indent="127000" algn="l" rtl="0">
              <a:lnSpc>
                <a:spcPct val="100000"/>
              </a:lnSpc>
              <a:spcBef>
                <a:spcPts val="560"/>
              </a:spcBef>
              <a:spcAft>
                <a:spcPts val="0"/>
              </a:spcAft>
              <a:buClr>
                <a:srgbClr val="7F7F7F"/>
              </a:buClr>
              <a:buSzPct val="100000"/>
              <a:buFont typeface="Arial"/>
              <a:buChar char="•"/>
              <a:defRPr sz="2800" b="0" i="0" u="none" strike="noStrike" cap="none">
                <a:solidFill>
                  <a:srgbClr val="7F7F7F"/>
                </a:solidFill>
                <a:latin typeface="Arial"/>
                <a:ea typeface="Arial"/>
                <a:cs typeface="Arial"/>
                <a:sym typeface="Arial"/>
              </a:defRPr>
            </a:lvl3pPr>
            <a:lvl4pPr marL="1600200" marR="0" lvl="3" indent="76200" algn="l" rtl="0">
              <a:lnSpc>
                <a:spcPct val="100000"/>
              </a:lnSpc>
              <a:spcBef>
                <a:spcPts val="480"/>
              </a:spcBef>
              <a:spcAft>
                <a:spcPts val="0"/>
              </a:spcAft>
              <a:buClr>
                <a:srgbClr val="7F7F7F"/>
              </a:buClr>
              <a:buSzPct val="100000"/>
              <a:buFont typeface="Arial"/>
              <a:buChar char="–"/>
              <a:defRPr sz="2400" b="0" i="0" u="none" strike="noStrike" cap="none">
                <a:solidFill>
                  <a:srgbClr val="7F7F7F"/>
                </a:solidFill>
                <a:latin typeface="Arial"/>
                <a:ea typeface="Arial"/>
                <a:cs typeface="Arial"/>
                <a:sym typeface="Arial"/>
              </a:defRPr>
            </a:lvl4pPr>
            <a:lvl5pPr marL="2057400" marR="0" lvl="4" indent="25400" algn="l" rtl="0">
              <a:lnSpc>
                <a:spcPct val="100000"/>
              </a:lnSpc>
              <a:spcBef>
                <a:spcPts val="400"/>
              </a:spcBef>
              <a:spcAft>
                <a:spcPts val="0"/>
              </a:spcAft>
              <a:buClr>
                <a:srgbClr val="7F7F7F"/>
              </a:buClr>
              <a:buSzPct val="100000"/>
              <a:buFont typeface="Arial"/>
              <a:buChar char="»"/>
              <a:defRPr sz="2000" b="0" i="0" u="none" strike="noStrike" cap="none">
                <a:solidFill>
                  <a:srgbClr val="7F7F7F"/>
                </a:solidFill>
                <a:latin typeface="Arial"/>
                <a:ea typeface="Arial"/>
                <a:cs typeface="Arial"/>
                <a:sym typeface="Arial"/>
              </a:defRPr>
            </a:lvl5pPr>
            <a:lvl6pPr marL="2514600" marR="0" lvl="5"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6pPr>
            <a:lvl7pPr marL="2971800" marR="0" lvl="6"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7pPr>
            <a:lvl8pPr marL="3429000" marR="0" lvl="7"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8pPr>
            <a:lvl9pPr marL="3886200" marR="0" lvl="8"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9pPr>
          </a:lstStyle>
          <a:p>
            <a:endParaRPr/>
          </a:p>
        </p:txBody>
      </p:sp>
      <p:sp>
        <p:nvSpPr>
          <p:cNvPr id="84" name="Shape 84"/>
          <p:cNvSpPr txBox="1">
            <a:spLocks noGrp="1"/>
          </p:cNvSpPr>
          <p:nvPr>
            <p:ph type="sldNum" idx="12"/>
          </p:nvPr>
        </p:nvSpPr>
        <p:spPr>
          <a:xfrm>
            <a:off x="8305800" y="6340475"/>
            <a:ext cx="381000" cy="365100"/>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chemeClr val="lt1"/>
              </a:buClr>
              <a:buSzPct val="25000"/>
              <a:buFont typeface="Calibri"/>
              <a:buNone/>
            </a:pPr>
            <a:fld id="{00000000-1234-1234-1234-123412341234}" type="slidenum">
              <a:rPr lang="en-US" sz="1200" b="1" i="0" u="none" strike="noStrike" cap="none">
                <a:solidFill>
                  <a:schemeClr val="lt1"/>
                </a:solidFill>
                <a:latin typeface="Calibri"/>
                <a:ea typeface="Calibri"/>
                <a:cs typeface="Calibri"/>
                <a:sym typeface="Calibri"/>
              </a:rPr>
              <a:t>‹#›</a:t>
            </a:fld>
            <a:endParaRPr lang="en-US" sz="1200" b="1"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85"/>
        <p:cNvGrpSpPr/>
        <p:nvPr/>
      </p:nvGrpSpPr>
      <p:grpSpPr>
        <a:xfrm>
          <a:off x="0" y="0"/>
          <a:ext cx="0" cy="0"/>
          <a:chOff x="0" y="0"/>
          <a:chExt cx="0" cy="0"/>
        </a:xfrm>
      </p:grpSpPr>
      <p:sp>
        <p:nvSpPr>
          <p:cNvPr id="86" name="Shape 86"/>
          <p:cNvSpPr txBox="1">
            <a:spLocks noGrp="1"/>
          </p:cNvSpPr>
          <p:nvPr>
            <p:ph type="title"/>
          </p:nvPr>
        </p:nvSpPr>
        <p:spPr>
          <a:xfrm>
            <a:off x="457200" y="274637"/>
            <a:ext cx="7543800" cy="11430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0070C0"/>
              </a:buClr>
              <a:buFont typeface="Times New Roman"/>
              <a:buNone/>
              <a:defRPr sz="4000" b="1" i="0" u="none" strike="noStrike" cap="none">
                <a:solidFill>
                  <a:srgbClr val="0070C0"/>
                </a:solidFill>
                <a:latin typeface="Times New Roman"/>
                <a:ea typeface="Times New Roman"/>
                <a:cs typeface="Times New Roman"/>
                <a:sym typeface="Times New Roman"/>
              </a:defRPr>
            </a:lvl1pPr>
            <a:lvl2pPr lvl="1" indent="0" rtl="0">
              <a:spcBef>
                <a:spcPts val="0"/>
              </a:spcBef>
              <a:buFont typeface="Arial"/>
              <a:buNone/>
              <a:defRPr sz="1800"/>
            </a:lvl2pPr>
            <a:lvl3pPr lvl="2" indent="0" rtl="0">
              <a:spcBef>
                <a:spcPts val="0"/>
              </a:spcBef>
              <a:buFont typeface="Arial"/>
              <a:buNone/>
              <a:defRPr sz="1800"/>
            </a:lvl3pPr>
            <a:lvl4pPr lvl="3" indent="0" rtl="0">
              <a:spcBef>
                <a:spcPts val="0"/>
              </a:spcBef>
              <a:buFont typeface="Arial"/>
              <a:buNone/>
              <a:defRPr sz="1800"/>
            </a:lvl4pPr>
            <a:lvl5pPr lvl="4" indent="0" rtl="0">
              <a:spcBef>
                <a:spcPts val="0"/>
              </a:spcBef>
              <a:buFont typeface="Arial"/>
              <a:buNone/>
              <a:defRPr sz="1800"/>
            </a:lvl5pPr>
            <a:lvl6pPr lvl="5" indent="0" rtl="0">
              <a:spcBef>
                <a:spcPts val="0"/>
              </a:spcBef>
              <a:buFont typeface="Arial"/>
              <a:buNone/>
              <a:defRPr sz="1800"/>
            </a:lvl6pPr>
            <a:lvl7pPr lvl="6" indent="0" rtl="0">
              <a:spcBef>
                <a:spcPts val="0"/>
              </a:spcBef>
              <a:buFont typeface="Arial"/>
              <a:buNone/>
              <a:defRPr sz="1800"/>
            </a:lvl7pPr>
            <a:lvl8pPr lvl="7" indent="0" rtl="0">
              <a:spcBef>
                <a:spcPts val="0"/>
              </a:spcBef>
              <a:buFont typeface="Arial"/>
              <a:buNone/>
              <a:defRPr sz="1800"/>
            </a:lvl8pPr>
            <a:lvl9pPr lvl="8" indent="0" rtl="0">
              <a:spcBef>
                <a:spcPts val="0"/>
              </a:spcBef>
              <a:buFont typeface="Arial"/>
              <a:buNone/>
              <a:defRPr sz="1800"/>
            </a:lvl9pPr>
          </a:lstStyle>
          <a:p>
            <a:endParaRPr/>
          </a:p>
        </p:txBody>
      </p:sp>
      <p:sp>
        <p:nvSpPr>
          <p:cNvPr id="87" name="Shape 87"/>
          <p:cNvSpPr txBox="1">
            <a:spLocks noGrp="1"/>
          </p:cNvSpPr>
          <p:nvPr>
            <p:ph type="body" idx="1"/>
          </p:nvPr>
        </p:nvSpPr>
        <p:spPr>
          <a:xfrm>
            <a:off x="457200" y="1600200"/>
            <a:ext cx="4038600" cy="4526100"/>
          </a:xfrm>
          <a:prstGeom prst="rect">
            <a:avLst/>
          </a:prstGeom>
          <a:noFill/>
          <a:ln>
            <a:noFill/>
          </a:ln>
        </p:spPr>
        <p:txBody>
          <a:bodyPr lIns="91425" tIns="91425" rIns="91425" bIns="91425" anchor="t" anchorCtr="0"/>
          <a:lstStyle>
            <a:lvl1pPr marL="342900" marR="0" lvl="0" indent="12700" algn="l" rtl="0">
              <a:lnSpc>
                <a:spcPct val="100000"/>
              </a:lnSpc>
              <a:spcBef>
                <a:spcPts val="560"/>
              </a:spcBef>
              <a:spcAft>
                <a:spcPts val="0"/>
              </a:spcAft>
              <a:buClr>
                <a:schemeClr val="dk1"/>
              </a:buClr>
              <a:buSzPct val="100000"/>
              <a:buFont typeface="Arial"/>
              <a:buChar char="•"/>
              <a:defRPr sz="2800" b="1" i="0" u="none" strike="noStrike" cap="none">
                <a:solidFill>
                  <a:schemeClr val="dk1"/>
                </a:solidFill>
                <a:latin typeface="Arial"/>
                <a:ea typeface="Arial"/>
                <a:cs typeface="Arial"/>
                <a:sym typeface="Arial"/>
              </a:defRPr>
            </a:lvl1pPr>
            <a:lvl2pPr marL="742950" marR="0" lvl="1" indent="19050" algn="l" rtl="0">
              <a:lnSpc>
                <a:spcPct val="100000"/>
              </a:lnSpc>
              <a:spcBef>
                <a:spcPts val="480"/>
              </a:spcBef>
              <a:spcAft>
                <a:spcPts val="0"/>
              </a:spcAft>
              <a:buClr>
                <a:srgbClr val="7F7F7F"/>
              </a:buClr>
              <a:buSzPct val="100000"/>
              <a:buFont typeface="Arial"/>
              <a:buChar char="•"/>
              <a:defRPr sz="2400" b="0" i="0" u="none" strike="noStrike" cap="none">
                <a:solidFill>
                  <a:srgbClr val="7F7F7F"/>
                </a:solidFill>
                <a:latin typeface="Arial"/>
                <a:ea typeface="Arial"/>
                <a:cs typeface="Arial"/>
                <a:sym typeface="Arial"/>
              </a:defRPr>
            </a:lvl2pPr>
            <a:lvl3pPr marL="1143000" marR="0" lvl="2" indent="25400" algn="l" rtl="0">
              <a:lnSpc>
                <a:spcPct val="100000"/>
              </a:lnSpc>
              <a:spcBef>
                <a:spcPts val="400"/>
              </a:spcBef>
              <a:spcAft>
                <a:spcPts val="0"/>
              </a:spcAft>
              <a:buClr>
                <a:srgbClr val="7F7F7F"/>
              </a:buClr>
              <a:buSzPct val="100000"/>
              <a:buFont typeface="Arial"/>
              <a:buChar char="•"/>
              <a:defRPr sz="2000" b="0" i="0" u="none" strike="noStrike" cap="none">
                <a:solidFill>
                  <a:srgbClr val="7F7F7F"/>
                </a:solidFill>
                <a:latin typeface="Arial"/>
                <a:ea typeface="Arial"/>
                <a:cs typeface="Arial"/>
                <a:sym typeface="Arial"/>
              </a:defRPr>
            </a:lvl3pPr>
            <a:lvl4pPr marL="1600200" marR="0" lvl="3" indent="0" algn="l" rtl="0">
              <a:lnSpc>
                <a:spcPct val="100000"/>
              </a:lnSpc>
              <a:spcBef>
                <a:spcPts val="360"/>
              </a:spcBef>
              <a:spcAft>
                <a:spcPts val="0"/>
              </a:spcAft>
              <a:buClr>
                <a:srgbClr val="7F7F7F"/>
              </a:buClr>
              <a:buSzPct val="100000"/>
              <a:buFont typeface="Arial"/>
              <a:buChar char="–"/>
              <a:defRPr sz="1800" b="0" i="0" u="none" strike="noStrike" cap="none">
                <a:solidFill>
                  <a:srgbClr val="7F7F7F"/>
                </a:solidFill>
                <a:latin typeface="Arial"/>
                <a:ea typeface="Arial"/>
                <a:cs typeface="Arial"/>
                <a:sym typeface="Arial"/>
              </a:defRPr>
            </a:lvl4pPr>
            <a:lvl5pPr marL="2057400" marR="0" lvl="4" indent="0" algn="l" rtl="0">
              <a:lnSpc>
                <a:spcPct val="100000"/>
              </a:lnSpc>
              <a:spcBef>
                <a:spcPts val="360"/>
              </a:spcBef>
              <a:spcAft>
                <a:spcPts val="0"/>
              </a:spcAft>
              <a:buClr>
                <a:srgbClr val="7F7F7F"/>
              </a:buClr>
              <a:buSzPct val="100000"/>
              <a:buFont typeface="Arial"/>
              <a:buChar char="»"/>
              <a:defRPr sz="1800" b="0" i="0" u="none" strike="noStrike" cap="none">
                <a:solidFill>
                  <a:srgbClr val="7F7F7F"/>
                </a:solidFill>
                <a:latin typeface="Arial"/>
                <a:ea typeface="Arial"/>
                <a:cs typeface="Arial"/>
                <a:sym typeface="Arial"/>
              </a:defRPr>
            </a:lvl5pPr>
            <a:lvl6pPr marL="2514600" marR="0" lvl="5"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Times New Roman"/>
                <a:ea typeface="Times New Roman"/>
                <a:cs typeface="Times New Roman"/>
                <a:sym typeface="Times New Roman"/>
              </a:defRPr>
            </a:lvl6pPr>
            <a:lvl7pPr marL="2971800" marR="0" lvl="6"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Times New Roman"/>
                <a:ea typeface="Times New Roman"/>
                <a:cs typeface="Times New Roman"/>
                <a:sym typeface="Times New Roman"/>
              </a:defRPr>
            </a:lvl7pPr>
            <a:lvl8pPr marL="3429000" marR="0" lvl="7"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Times New Roman"/>
                <a:ea typeface="Times New Roman"/>
                <a:cs typeface="Times New Roman"/>
                <a:sym typeface="Times New Roman"/>
              </a:defRPr>
            </a:lvl8pPr>
            <a:lvl9pPr marL="3886200" marR="0" lvl="8"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Times New Roman"/>
                <a:ea typeface="Times New Roman"/>
                <a:cs typeface="Times New Roman"/>
                <a:sym typeface="Times New Roman"/>
              </a:defRPr>
            </a:lvl9pPr>
          </a:lstStyle>
          <a:p>
            <a:endParaRPr/>
          </a:p>
        </p:txBody>
      </p:sp>
      <p:sp>
        <p:nvSpPr>
          <p:cNvPr id="88" name="Shape 88"/>
          <p:cNvSpPr txBox="1">
            <a:spLocks noGrp="1"/>
          </p:cNvSpPr>
          <p:nvPr>
            <p:ph type="body" idx="2"/>
          </p:nvPr>
        </p:nvSpPr>
        <p:spPr>
          <a:xfrm>
            <a:off x="4648200" y="1600200"/>
            <a:ext cx="4038600" cy="4526100"/>
          </a:xfrm>
          <a:prstGeom prst="rect">
            <a:avLst/>
          </a:prstGeom>
          <a:noFill/>
          <a:ln>
            <a:noFill/>
          </a:ln>
        </p:spPr>
        <p:txBody>
          <a:bodyPr lIns="91425" tIns="91425" rIns="91425" bIns="91425" anchor="t" anchorCtr="0"/>
          <a:lstStyle>
            <a:lvl1pPr marL="342900" marR="0" lvl="0" indent="12700" algn="l" rtl="0">
              <a:lnSpc>
                <a:spcPct val="100000"/>
              </a:lnSpc>
              <a:spcBef>
                <a:spcPts val="560"/>
              </a:spcBef>
              <a:spcAft>
                <a:spcPts val="0"/>
              </a:spcAft>
              <a:buClr>
                <a:schemeClr val="dk1"/>
              </a:buClr>
              <a:buSzPct val="100000"/>
              <a:buFont typeface="Arial"/>
              <a:buChar char="•"/>
              <a:defRPr sz="2800" b="1" i="0" u="none" strike="noStrike" cap="none">
                <a:solidFill>
                  <a:schemeClr val="dk1"/>
                </a:solidFill>
                <a:latin typeface="Arial"/>
                <a:ea typeface="Arial"/>
                <a:cs typeface="Arial"/>
                <a:sym typeface="Arial"/>
              </a:defRPr>
            </a:lvl1pPr>
            <a:lvl2pPr marL="742950" marR="0" lvl="1" indent="19050" algn="l" rtl="0">
              <a:lnSpc>
                <a:spcPct val="100000"/>
              </a:lnSpc>
              <a:spcBef>
                <a:spcPts val="480"/>
              </a:spcBef>
              <a:spcAft>
                <a:spcPts val="0"/>
              </a:spcAft>
              <a:buClr>
                <a:srgbClr val="7F7F7F"/>
              </a:buClr>
              <a:buSzPct val="100000"/>
              <a:buFont typeface="Arial"/>
              <a:buChar char="•"/>
              <a:defRPr sz="2400" b="0" i="0" u="none" strike="noStrike" cap="none">
                <a:solidFill>
                  <a:srgbClr val="7F7F7F"/>
                </a:solidFill>
                <a:latin typeface="Arial"/>
                <a:ea typeface="Arial"/>
                <a:cs typeface="Arial"/>
                <a:sym typeface="Arial"/>
              </a:defRPr>
            </a:lvl2pPr>
            <a:lvl3pPr marL="1143000" marR="0" lvl="2" indent="25400" algn="l" rtl="0">
              <a:lnSpc>
                <a:spcPct val="100000"/>
              </a:lnSpc>
              <a:spcBef>
                <a:spcPts val="400"/>
              </a:spcBef>
              <a:spcAft>
                <a:spcPts val="0"/>
              </a:spcAft>
              <a:buClr>
                <a:srgbClr val="7F7F7F"/>
              </a:buClr>
              <a:buSzPct val="100000"/>
              <a:buFont typeface="Arial"/>
              <a:buChar char="•"/>
              <a:defRPr sz="2000" b="0" i="0" u="none" strike="noStrike" cap="none">
                <a:solidFill>
                  <a:srgbClr val="7F7F7F"/>
                </a:solidFill>
                <a:latin typeface="Arial"/>
                <a:ea typeface="Arial"/>
                <a:cs typeface="Arial"/>
                <a:sym typeface="Arial"/>
              </a:defRPr>
            </a:lvl3pPr>
            <a:lvl4pPr marL="1600200" marR="0" lvl="3" indent="0" algn="l" rtl="0">
              <a:lnSpc>
                <a:spcPct val="100000"/>
              </a:lnSpc>
              <a:spcBef>
                <a:spcPts val="360"/>
              </a:spcBef>
              <a:spcAft>
                <a:spcPts val="0"/>
              </a:spcAft>
              <a:buClr>
                <a:srgbClr val="7F7F7F"/>
              </a:buClr>
              <a:buSzPct val="100000"/>
              <a:buFont typeface="Arial"/>
              <a:buChar char="–"/>
              <a:defRPr sz="1800" b="0" i="0" u="none" strike="noStrike" cap="none">
                <a:solidFill>
                  <a:srgbClr val="7F7F7F"/>
                </a:solidFill>
                <a:latin typeface="Arial"/>
                <a:ea typeface="Arial"/>
                <a:cs typeface="Arial"/>
                <a:sym typeface="Arial"/>
              </a:defRPr>
            </a:lvl4pPr>
            <a:lvl5pPr marL="2057400" marR="0" lvl="4" indent="0" algn="l" rtl="0">
              <a:lnSpc>
                <a:spcPct val="100000"/>
              </a:lnSpc>
              <a:spcBef>
                <a:spcPts val="360"/>
              </a:spcBef>
              <a:spcAft>
                <a:spcPts val="0"/>
              </a:spcAft>
              <a:buClr>
                <a:srgbClr val="7F7F7F"/>
              </a:buClr>
              <a:buSzPct val="100000"/>
              <a:buFont typeface="Arial"/>
              <a:buChar char="»"/>
              <a:defRPr sz="1800" b="0" i="0" u="none" strike="noStrike" cap="none">
                <a:solidFill>
                  <a:srgbClr val="7F7F7F"/>
                </a:solidFill>
                <a:latin typeface="Arial"/>
                <a:ea typeface="Arial"/>
                <a:cs typeface="Arial"/>
                <a:sym typeface="Arial"/>
              </a:defRPr>
            </a:lvl5pPr>
            <a:lvl6pPr marL="2514600" marR="0" lvl="5"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Times New Roman"/>
                <a:ea typeface="Times New Roman"/>
                <a:cs typeface="Times New Roman"/>
                <a:sym typeface="Times New Roman"/>
              </a:defRPr>
            </a:lvl6pPr>
            <a:lvl7pPr marL="2971800" marR="0" lvl="6"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Times New Roman"/>
                <a:ea typeface="Times New Roman"/>
                <a:cs typeface="Times New Roman"/>
                <a:sym typeface="Times New Roman"/>
              </a:defRPr>
            </a:lvl7pPr>
            <a:lvl8pPr marL="3429000" marR="0" lvl="7"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Times New Roman"/>
                <a:ea typeface="Times New Roman"/>
                <a:cs typeface="Times New Roman"/>
                <a:sym typeface="Times New Roman"/>
              </a:defRPr>
            </a:lvl8pPr>
            <a:lvl9pPr marL="3886200" marR="0" lvl="8"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Times New Roman"/>
                <a:ea typeface="Times New Roman"/>
                <a:cs typeface="Times New Roman"/>
                <a:sym typeface="Times New Roman"/>
              </a:defRPr>
            </a:lvl9pPr>
          </a:lstStyle>
          <a:p>
            <a:endParaRPr/>
          </a:p>
        </p:txBody>
      </p:sp>
      <p:sp>
        <p:nvSpPr>
          <p:cNvPr id="89" name="Shape 89"/>
          <p:cNvSpPr txBox="1">
            <a:spLocks noGrp="1"/>
          </p:cNvSpPr>
          <p:nvPr>
            <p:ph type="sldNum" idx="12"/>
          </p:nvPr>
        </p:nvSpPr>
        <p:spPr>
          <a:xfrm>
            <a:off x="8382000" y="6356351"/>
            <a:ext cx="381000" cy="349199"/>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chemeClr val="lt1"/>
              </a:buClr>
              <a:buSzPct val="25000"/>
              <a:buFont typeface="Times New Roman"/>
              <a:buNone/>
            </a:pPr>
            <a:fld id="{00000000-1234-1234-1234-123412341234}" type="slidenum">
              <a:rPr lang="en-US" sz="1200" b="0" i="0" u="none" strike="noStrike" cap="none">
                <a:solidFill>
                  <a:schemeClr val="lt1"/>
                </a:solidFill>
                <a:latin typeface="Times New Roman"/>
                <a:ea typeface="Times New Roman"/>
                <a:cs typeface="Times New Roman"/>
                <a:sym typeface="Times New Roman"/>
              </a:rPr>
              <a:t>‹#›</a:t>
            </a:fld>
            <a:endParaRPr lang="en-US" sz="1200" b="0" i="0" u="none" strike="noStrike" cap="none">
              <a:solidFill>
                <a:schemeClr val="lt1"/>
              </a:solidFill>
              <a:latin typeface="Times New Roman"/>
              <a:ea typeface="Times New Roman"/>
              <a:cs typeface="Times New Roman"/>
              <a:sym typeface="Times New Roman"/>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2_Custom Layout">
    <p:spTree>
      <p:nvGrpSpPr>
        <p:cNvPr id="1" name="Shape 90"/>
        <p:cNvGrpSpPr/>
        <p:nvPr/>
      </p:nvGrpSpPr>
      <p:grpSpPr>
        <a:xfrm>
          <a:off x="0" y="0"/>
          <a:ext cx="0" cy="0"/>
          <a:chOff x="0" y="0"/>
          <a:chExt cx="0" cy="0"/>
        </a:xfrm>
      </p:grpSpPr>
      <p:sp>
        <p:nvSpPr>
          <p:cNvPr id="91" name="Shape 91"/>
          <p:cNvSpPr txBox="1">
            <a:spLocks noGrp="1"/>
          </p:cNvSpPr>
          <p:nvPr>
            <p:ph type="title"/>
          </p:nvPr>
        </p:nvSpPr>
        <p:spPr>
          <a:xfrm>
            <a:off x="457200" y="274637"/>
            <a:ext cx="7543800" cy="11430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0070C0"/>
              </a:buClr>
              <a:buFont typeface="Times New Roman"/>
              <a:buNone/>
              <a:defRPr sz="4000" b="1" i="0" u="none" strike="noStrike" cap="none">
                <a:solidFill>
                  <a:srgbClr val="0070C0"/>
                </a:solidFill>
                <a:latin typeface="Times New Roman"/>
                <a:ea typeface="Times New Roman"/>
                <a:cs typeface="Times New Roman"/>
                <a:sym typeface="Times New Roman"/>
              </a:defRPr>
            </a:lvl1pPr>
            <a:lvl2pPr lvl="1" indent="0" rtl="0">
              <a:spcBef>
                <a:spcPts val="0"/>
              </a:spcBef>
              <a:buFont typeface="Arial"/>
              <a:buNone/>
              <a:defRPr sz="1800"/>
            </a:lvl2pPr>
            <a:lvl3pPr lvl="2" indent="0" rtl="0">
              <a:spcBef>
                <a:spcPts val="0"/>
              </a:spcBef>
              <a:buFont typeface="Arial"/>
              <a:buNone/>
              <a:defRPr sz="1800"/>
            </a:lvl3pPr>
            <a:lvl4pPr lvl="3" indent="0" rtl="0">
              <a:spcBef>
                <a:spcPts val="0"/>
              </a:spcBef>
              <a:buFont typeface="Arial"/>
              <a:buNone/>
              <a:defRPr sz="1800"/>
            </a:lvl4pPr>
            <a:lvl5pPr lvl="4" indent="0" rtl="0">
              <a:spcBef>
                <a:spcPts val="0"/>
              </a:spcBef>
              <a:buFont typeface="Arial"/>
              <a:buNone/>
              <a:defRPr sz="1800"/>
            </a:lvl5pPr>
            <a:lvl6pPr lvl="5" indent="0" rtl="0">
              <a:spcBef>
                <a:spcPts val="0"/>
              </a:spcBef>
              <a:buFont typeface="Arial"/>
              <a:buNone/>
              <a:defRPr sz="1800"/>
            </a:lvl6pPr>
            <a:lvl7pPr lvl="6" indent="0" rtl="0">
              <a:spcBef>
                <a:spcPts val="0"/>
              </a:spcBef>
              <a:buFont typeface="Arial"/>
              <a:buNone/>
              <a:defRPr sz="1800"/>
            </a:lvl7pPr>
            <a:lvl8pPr lvl="7" indent="0" rtl="0">
              <a:spcBef>
                <a:spcPts val="0"/>
              </a:spcBef>
              <a:buFont typeface="Arial"/>
              <a:buNone/>
              <a:defRPr sz="1800"/>
            </a:lvl8pPr>
            <a:lvl9pPr lvl="8" indent="0" rtl="0">
              <a:spcBef>
                <a:spcPts val="0"/>
              </a:spcBef>
              <a:buFont typeface="Arial"/>
              <a:buNone/>
              <a:defRPr sz="1800"/>
            </a:lvl9pPr>
          </a:lstStyle>
          <a:p>
            <a:endParaRPr/>
          </a:p>
        </p:txBody>
      </p:sp>
      <p:sp>
        <p:nvSpPr>
          <p:cNvPr id="92" name="Shape 92"/>
          <p:cNvSpPr txBox="1">
            <a:spLocks noGrp="1"/>
          </p:cNvSpPr>
          <p:nvPr>
            <p:ph type="dt" idx="10"/>
          </p:nvPr>
        </p:nvSpPr>
        <p:spPr>
          <a:xfrm>
            <a:off x="5105400" y="6553201"/>
            <a:ext cx="838200" cy="152399"/>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Times New Roman"/>
              <a:buNone/>
              <a:defRPr sz="1800" b="0" i="0" u="none" strike="noStrike" cap="none">
                <a:solidFill>
                  <a:schemeClr val="dk1"/>
                </a:solidFill>
                <a:latin typeface="Times New Roman"/>
                <a:ea typeface="Times New Roman"/>
                <a:cs typeface="Times New Roman"/>
                <a:sym typeface="Times New Roman"/>
              </a:defRPr>
            </a:lvl1pPr>
            <a:lvl2pPr marL="457200" marR="0" lvl="1" indent="0" algn="l" rtl="0">
              <a:lnSpc>
                <a:spcPct val="100000"/>
              </a:lnSpc>
              <a:spcBef>
                <a:spcPts val="0"/>
              </a:spcBef>
              <a:spcAft>
                <a:spcPts val="0"/>
              </a:spcAft>
              <a:buClr>
                <a:schemeClr val="dk1"/>
              </a:buClr>
              <a:buFont typeface="Times New Roman"/>
              <a:buNone/>
              <a:defRPr sz="1800" b="0" i="0" u="none" strike="noStrike" cap="none">
                <a:solidFill>
                  <a:schemeClr val="dk1"/>
                </a:solidFill>
                <a:latin typeface="Times New Roman"/>
                <a:ea typeface="Times New Roman"/>
                <a:cs typeface="Times New Roman"/>
                <a:sym typeface="Times New Roman"/>
              </a:defRPr>
            </a:lvl2pPr>
            <a:lvl3pPr marL="914400" marR="0" lvl="2" indent="0" algn="l" rtl="0">
              <a:lnSpc>
                <a:spcPct val="100000"/>
              </a:lnSpc>
              <a:spcBef>
                <a:spcPts val="0"/>
              </a:spcBef>
              <a:spcAft>
                <a:spcPts val="0"/>
              </a:spcAft>
              <a:buClr>
                <a:schemeClr val="dk1"/>
              </a:buClr>
              <a:buFont typeface="Times New Roman"/>
              <a:buNone/>
              <a:defRPr sz="1800" b="0" i="0" u="none" strike="noStrike" cap="none">
                <a:solidFill>
                  <a:schemeClr val="dk1"/>
                </a:solidFill>
                <a:latin typeface="Times New Roman"/>
                <a:ea typeface="Times New Roman"/>
                <a:cs typeface="Times New Roman"/>
                <a:sym typeface="Times New Roman"/>
              </a:defRPr>
            </a:lvl3pPr>
            <a:lvl4pPr marL="1371600" marR="0" lvl="3" indent="0" algn="l" rtl="0">
              <a:lnSpc>
                <a:spcPct val="100000"/>
              </a:lnSpc>
              <a:spcBef>
                <a:spcPts val="0"/>
              </a:spcBef>
              <a:spcAft>
                <a:spcPts val="0"/>
              </a:spcAft>
              <a:buClr>
                <a:schemeClr val="dk1"/>
              </a:buClr>
              <a:buFont typeface="Times New Roman"/>
              <a:buNone/>
              <a:defRPr sz="1800" b="0" i="0" u="none" strike="noStrike" cap="none">
                <a:solidFill>
                  <a:schemeClr val="dk1"/>
                </a:solidFill>
                <a:latin typeface="Times New Roman"/>
                <a:ea typeface="Times New Roman"/>
                <a:cs typeface="Times New Roman"/>
                <a:sym typeface="Times New Roman"/>
              </a:defRPr>
            </a:lvl4pPr>
            <a:lvl5pPr marL="1828800" marR="0" lvl="4" indent="0" algn="l" rtl="0">
              <a:lnSpc>
                <a:spcPct val="100000"/>
              </a:lnSpc>
              <a:spcBef>
                <a:spcPts val="0"/>
              </a:spcBef>
              <a:spcAft>
                <a:spcPts val="0"/>
              </a:spcAft>
              <a:buClr>
                <a:schemeClr val="dk1"/>
              </a:buClr>
              <a:buFont typeface="Times New Roman"/>
              <a:buNone/>
              <a:defRPr sz="1800" b="0" i="0" u="none" strike="noStrike" cap="none">
                <a:solidFill>
                  <a:schemeClr val="dk1"/>
                </a:solidFill>
                <a:latin typeface="Times New Roman"/>
                <a:ea typeface="Times New Roman"/>
                <a:cs typeface="Times New Roman"/>
                <a:sym typeface="Times New Roman"/>
              </a:defRPr>
            </a:lvl5pPr>
            <a:lvl6pPr marL="2286000" marR="0" lvl="5" indent="0" algn="l" rtl="0">
              <a:lnSpc>
                <a:spcPct val="100000"/>
              </a:lnSpc>
              <a:spcBef>
                <a:spcPts val="0"/>
              </a:spcBef>
              <a:spcAft>
                <a:spcPts val="0"/>
              </a:spcAft>
              <a:buClr>
                <a:schemeClr val="dk1"/>
              </a:buClr>
              <a:buFont typeface="Times New Roman"/>
              <a:buNone/>
              <a:defRPr sz="1800" b="0" i="0" u="none" strike="noStrike" cap="none">
                <a:solidFill>
                  <a:schemeClr val="dk1"/>
                </a:solidFill>
                <a:latin typeface="Times New Roman"/>
                <a:ea typeface="Times New Roman"/>
                <a:cs typeface="Times New Roman"/>
                <a:sym typeface="Times New Roman"/>
              </a:defRPr>
            </a:lvl6pPr>
            <a:lvl7pPr marL="2743200" marR="0" lvl="6" indent="0" algn="l" rtl="0">
              <a:lnSpc>
                <a:spcPct val="100000"/>
              </a:lnSpc>
              <a:spcBef>
                <a:spcPts val="0"/>
              </a:spcBef>
              <a:spcAft>
                <a:spcPts val="0"/>
              </a:spcAft>
              <a:buClr>
                <a:schemeClr val="dk1"/>
              </a:buClr>
              <a:buFont typeface="Times New Roman"/>
              <a:buNone/>
              <a:defRPr sz="1800" b="0" i="0" u="none" strike="noStrike" cap="none">
                <a:solidFill>
                  <a:schemeClr val="dk1"/>
                </a:solidFill>
                <a:latin typeface="Times New Roman"/>
                <a:ea typeface="Times New Roman"/>
                <a:cs typeface="Times New Roman"/>
                <a:sym typeface="Times New Roman"/>
              </a:defRPr>
            </a:lvl7pPr>
            <a:lvl8pPr marL="3200400" marR="0" lvl="7" indent="0" algn="l" rtl="0">
              <a:lnSpc>
                <a:spcPct val="100000"/>
              </a:lnSpc>
              <a:spcBef>
                <a:spcPts val="0"/>
              </a:spcBef>
              <a:spcAft>
                <a:spcPts val="0"/>
              </a:spcAft>
              <a:buClr>
                <a:schemeClr val="dk1"/>
              </a:buClr>
              <a:buFont typeface="Times New Roman"/>
              <a:buNone/>
              <a:defRPr sz="1800" b="0" i="0" u="none" strike="noStrike" cap="none">
                <a:solidFill>
                  <a:schemeClr val="dk1"/>
                </a:solidFill>
                <a:latin typeface="Times New Roman"/>
                <a:ea typeface="Times New Roman"/>
                <a:cs typeface="Times New Roman"/>
                <a:sym typeface="Times New Roman"/>
              </a:defRPr>
            </a:lvl8pPr>
            <a:lvl9pPr marL="3657600" marR="0" lvl="8" indent="0" algn="l" rtl="0">
              <a:lnSpc>
                <a:spcPct val="100000"/>
              </a:lnSpc>
              <a:spcBef>
                <a:spcPts val="0"/>
              </a:spcBef>
              <a:spcAft>
                <a:spcPts val="0"/>
              </a:spcAft>
              <a:buClr>
                <a:schemeClr val="dk1"/>
              </a:buClr>
              <a:buFont typeface="Times New Roman"/>
              <a:buNone/>
              <a:defRPr sz="1800" b="0" i="0" u="none" strike="noStrike" cap="none">
                <a:solidFill>
                  <a:schemeClr val="dk1"/>
                </a:solidFill>
                <a:latin typeface="Times New Roman"/>
                <a:ea typeface="Times New Roman"/>
                <a:cs typeface="Times New Roman"/>
                <a:sym typeface="Times New Roman"/>
              </a:defRPr>
            </a:lvl9pPr>
          </a:lstStyle>
          <a:p>
            <a:endParaRPr/>
          </a:p>
        </p:txBody>
      </p:sp>
      <p:sp>
        <p:nvSpPr>
          <p:cNvPr id="93" name="Shape 93"/>
          <p:cNvSpPr/>
          <p:nvPr/>
        </p:nvSpPr>
        <p:spPr>
          <a:xfrm>
            <a:off x="4953000" y="6248400"/>
            <a:ext cx="3352800" cy="609600"/>
          </a:xfrm>
          <a:prstGeom prst="rect">
            <a:avLst/>
          </a:prstGeom>
          <a:solidFill>
            <a:schemeClr val="lt1"/>
          </a:solidFill>
          <a:ln w="25400" cap="flat" cmpd="sng">
            <a:solidFill>
              <a:schemeClr val="lt1"/>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800" b="0" i="0" u="none" strike="noStrike" cap="none">
              <a:solidFill>
                <a:schemeClr val="lt1"/>
              </a:solidFill>
              <a:latin typeface="Times New Roman"/>
              <a:ea typeface="Times New Roman"/>
              <a:cs typeface="Times New Roman"/>
              <a:sym typeface="Times New Roman"/>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94"/>
        <p:cNvGrpSpPr/>
        <p:nvPr/>
      </p:nvGrpSpPr>
      <p:grpSpPr>
        <a:xfrm>
          <a:off x="0" y="0"/>
          <a:ext cx="0" cy="0"/>
          <a:chOff x="0" y="0"/>
          <a:chExt cx="0" cy="0"/>
        </a:xfrm>
      </p:grpSpPr>
      <p:sp>
        <p:nvSpPr>
          <p:cNvPr id="95" name="Shape 95"/>
          <p:cNvSpPr txBox="1">
            <a:spLocks noGrp="1"/>
          </p:cNvSpPr>
          <p:nvPr>
            <p:ph type="title"/>
          </p:nvPr>
        </p:nvSpPr>
        <p:spPr>
          <a:xfrm>
            <a:off x="457200" y="273050"/>
            <a:ext cx="3008400" cy="11619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rgbClr val="0070C0"/>
              </a:buClr>
              <a:buFont typeface="Times New Roman"/>
              <a:buNone/>
              <a:defRPr sz="2800" b="1" i="0" u="none" strike="noStrike" cap="none">
                <a:solidFill>
                  <a:srgbClr val="0070C0"/>
                </a:solidFill>
                <a:latin typeface="Times New Roman"/>
                <a:ea typeface="Times New Roman"/>
                <a:cs typeface="Times New Roman"/>
                <a:sym typeface="Times New Roman"/>
              </a:defRPr>
            </a:lvl1pPr>
            <a:lvl2pPr lvl="1" indent="0" rtl="0">
              <a:spcBef>
                <a:spcPts val="0"/>
              </a:spcBef>
              <a:buFont typeface="Arial"/>
              <a:buNone/>
              <a:defRPr sz="1800"/>
            </a:lvl2pPr>
            <a:lvl3pPr lvl="2" indent="0" rtl="0">
              <a:spcBef>
                <a:spcPts val="0"/>
              </a:spcBef>
              <a:buFont typeface="Arial"/>
              <a:buNone/>
              <a:defRPr sz="1800"/>
            </a:lvl3pPr>
            <a:lvl4pPr lvl="3" indent="0" rtl="0">
              <a:spcBef>
                <a:spcPts val="0"/>
              </a:spcBef>
              <a:buFont typeface="Arial"/>
              <a:buNone/>
              <a:defRPr sz="1800"/>
            </a:lvl4pPr>
            <a:lvl5pPr lvl="4" indent="0" rtl="0">
              <a:spcBef>
                <a:spcPts val="0"/>
              </a:spcBef>
              <a:buFont typeface="Arial"/>
              <a:buNone/>
              <a:defRPr sz="1800"/>
            </a:lvl5pPr>
            <a:lvl6pPr lvl="5" indent="0" rtl="0">
              <a:spcBef>
                <a:spcPts val="0"/>
              </a:spcBef>
              <a:buFont typeface="Arial"/>
              <a:buNone/>
              <a:defRPr sz="1800"/>
            </a:lvl6pPr>
            <a:lvl7pPr lvl="6" indent="0" rtl="0">
              <a:spcBef>
                <a:spcPts val="0"/>
              </a:spcBef>
              <a:buFont typeface="Arial"/>
              <a:buNone/>
              <a:defRPr sz="1800"/>
            </a:lvl7pPr>
            <a:lvl8pPr lvl="7" indent="0" rtl="0">
              <a:spcBef>
                <a:spcPts val="0"/>
              </a:spcBef>
              <a:buFont typeface="Arial"/>
              <a:buNone/>
              <a:defRPr sz="1800"/>
            </a:lvl8pPr>
            <a:lvl9pPr lvl="8" indent="0" rtl="0">
              <a:spcBef>
                <a:spcPts val="0"/>
              </a:spcBef>
              <a:buFont typeface="Arial"/>
              <a:buNone/>
              <a:defRPr sz="1800"/>
            </a:lvl9pPr>
          </a:lstStyle>
          <a:p>
            <a:endParaRPr/>
          </a:p>
        </p:txBody>
      </p:sp>
      <p:sp>
        <p:nvSpPr>
          <p:cNvPr id="96" name="Shape 96"/>
          <p:cNvSpPr txBox="1">
            <a:spLocks noGrp="1"/>
          </p:cNvSpPr>
          <p:nvPr>
            <p:ph type="body" idx="1"/>
          </p:nvPr>
        </p:nvSpPr>
        <p:spPr>
          <a:xfrm>
            <a:off x="3575050" y="273050"/>
            <a:ext cx="5111700" cy="5853000"/>
          </a:xfrm>
          <a:prstGeom prst="rect">
            <a:avLst/>
          </a:prstGeom>
          <a:noFill/>
          <a:ln>
            <a:noFill/>
          </a:ln>
        </p:spPr>
        <p:txBody>
          <a:bodyPr lIns="91425" tIns="91425" rIns="91425" bIns="91425" anchor="t" anchorCtr="0"/>
          <a:lstStyle>
            <a:lvl1pPr marL="342900" marR="0" lvl="0" indent="63500" algn="l" rtl="0">
              <a:lnSpc>
                <a:spcPct val="100000"/>
              </a:lnSpc>
              <a:spcBef>
                <a:spcPts val="640"/>
              </a:spcBef>
              <a:spcAft>
                <a:spcPts val="0"/>
              </a:spcAft>
              <a:buClr>
                <a:schemeClr val="dk1"/>
              </a:buClr>
              <a:buSzPct val="100000"/>
              <a:buFont typeface="Arial"/>
              <a:buChar char="•"/>
              <a:defRPr sz="3200" b="1" i="0" u="none" strike="noStrike" cap="none">
                <a:solidFill>
                  <a:schemeClr val="dk1"/>
                </a:solidFill>
                <a:latin typeface="Arial"/>
                <a:ea typeface="Arial"/>
                <a:cs typeface="Arial"/>
                <a:sym typeface="Arial"/>
              </a:defRPr>
            </a:lvl1pPr>
            <a:lvl2pPr marL="742950" marR="0" lvl="1" indent="69850" algn="l" rtl="0">
              <a:lnSpc>
                <a:spcPct val="100000"/>
              </a:lnSpc>
              <a:spcBef>
                <a:spcPts val="560"/>
              </a:spcBef>
              <a:spcAft>
                <a:spcPts val="0"/>
              </a:spcAft>
              <a:buClr>
                <a:srgbClr val="7F7F7F"/>
              </a:buClr>
              <a:buSzPct val="100000"/>
              <a:buFont typeface="Arial"/>
              <a:buChar char="•"/>
              <a:defRPr sz="2800" b="0" i="0" u="none" strike="noStrike" cap="none">
                <a:solidFill>
                  <a:srgbClr val="7F7F7F"/>
                </a:solidFill>
                <a:latin typeface="Arial"/>
                <a:ea typeface="Arial"/>
                <a:cs typeface="Arial"/>
                <a:sym typeface="Arial"/>
              </a:defRPr>
            </a:lvl2pPr>
            <a:lvl3pPr marL="1143000" marR="0" lvl="2" indent="76200" algn="l" rtl="0">
              <a:lnSpc>
                <a:spcPct val="100000"/>
              </a:lnSpc>
              <a:spcBef>
                <a:spcPts val="480"/>
              </a:spcBef>
              <a:spcAft>
                <a:spcPts val="0"/>
              </a:spcAft>
              <a:buClr>
                <a:srgbClr val="7F7F7F"/>
              </a:buClr>
              <a:buSzPct val="100000"/>
              <a:buFont typeface="Arial"/>
              <a:buChar char="•"/>
              <a:defRPr sz="2400" b="0" i="0" u="none" strike="noStrike" cap="none">
                <a:solidFill>
                  <a:srgbClr val="7F7F7F"/>
                </a:solidFill>
                <a:latin typeface="Arial"/>
                <a:ea typeface="Arial"/>
                <a:cs typeface="Arial"/>
                <a:sym typeface="Arial"/>
              </a:defRPr>
            </a:lvl3pPr>
            <a:lvl4pPr marL="1600200" marR="0" lvl="3" indent="25400" algn="l" rtl="0">
              <a:lnSpc>
                <a:spcPct val="100000"/>
              </a:lnSpc>
              <a:spcBef>
                <a:spcPts val="400"/>
              </a:spcBef>
              <a:spcAft>
                <a:spcPts val="0"/>
              </a:spcAft>
              <a:buClr>
                <a:srgbClr val="7F7F7F"/>
              </a:buClr>
              <a:buSzPct val="100000"/>
              <a:buFont typeface="Arial"/>
              <a:buChar char="–"/>
              <a:defRPr sz="2000" b="0" i="0" u="none" strike="noStrike" cap="none">
                <a:solidFill>
                  <a:srgbClr val="7F7F7F"/>
                </a:solidFill>
                <a:latin typeface="Arial"/>
                <a:ea typeface="Arial"/>
                <a:cs typeface="Arial"/>
                <a:sym typeface="Arial"/>
              </a:defRPr>
            </a:lvl4pPr>
            <a:lvl5pPr marL="2057400" marR="0" lvl="4" indent="25400" algn="l" rtl="0">
              <a:lnSpc>
                <a:spcPct val="100000"/>
              </a:lnSpc>
              <a:spcBef>
                <a:spcPts val="400"/>
              </a:spcBef>
              <a:spcAft>
                <a:spcPts val="0"/>
              </a:spcAft>
              <a:buClr>
                <a:srgbClr val="7F7F7F"/>
              </a:buClr>
              <a:buSzPct val="100000"/>
              <a:buFont typeface="Arial"/>
              <a:buChar char="»"/>
              <a:defRPr sz="2000" b="0" i="0" u="none" strike="noStrike" cap="none">
                <a:solidFill>
                  <a:srgbClr val="7F7F7F"/>
                </a:solidFill>
                <a:latin typeface="Arial"/>
                <a:ea typeface="Arial"/>
                <a:cs typeface="Arial"/>
                <a:sym typeface="Arial"/>
              </a:defRPr>
            </a:lvl5pPr>
            <a:lvl6pPr marL="2514600" marR="0" lvl="5"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6pPr>
            <a:lvl7pPr marL="2971800" marR="0" lvl="6"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7pPr>
            <a:lvl8pPr marL="3429000" marR="0" lvl="7"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8pPr>
            <a:lvl9pPr marL="3886200" marR="0" lvl="8"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9pPr>
          </a:lstStyle>
          <a:p>
            <a:endParaRPr/>
          </a:p>
        </p:txBody>
      </p:sp>
      <p:sp>
        <p:nvSpPr>
          <p:cNvPr id="97" name="Shape 97"/>
          <p:cNvSpPr txBox="1">
            <a:spLocks noGrp="1"/>
          </p:cNvSpPr>
          <p:nvPr>
            <p:ph type="body" idx="2"/>
          </p:nvPr>
        </p:nvSpPr>
        <p:spPr>
          <a:xfrm>
            <a:off x="457200" y="1435100"/>
            <a:ext cx="3008400" cy="4691100"/>
          </a:xfrm>
          <a:prstGeom prst="rect">
            <a:avLst/>
          </a:prstGeom>
          <a:noFill/>
          <a:ln>
            <a:noFill/>
          </a:ln>
        </p:spPr>
        <p:txBody>
          <a:bodyPr lIns="91425" tIns="91425" rIns="91425" bIns="91425" anchor="t" anchorCtr="0"/>
          <a:lstStyle>
            <a:lvl1pPr marL="0" marR="0" lvl="0" indent="0" algn="l" rtl="0">
              <a:lnSpc>
                <a:spcPct val="100000"/>
              </a:lnSpc>
              <a:spcBef>
                <a:spcPts val="280"/>
              </a:spcBef>
              <a:spcAft>
                <a:spcPts val="0"/>
              </a:spcAft>
              <a:buClr>
                <a:srgbClr val="7F7F7F"/>
              </a:buClr>
              <a:buFont typeface="Arial"/>
              <a:buNone/>
              <a:defRPr sz="1400" b="1" i="0" u="none" strike="noStrike" cap="none">
                <a:solidFill>
                  <a:srgbClr val="7F7F7F"/>
                </a:solidFill>
                <a:latin typeface="Arial"/>
                <a:ea typeface="Arial"/>
                <a:cs typeface="Arial"/>
                <a:sym typeface="Arial"/>
              </a:defRPr>
            </a:lvl1pPr>
            <a:lvl2pPr marL="457200" marR="0" lvl="1" indent="0" algn="l" rtl="0">
              <a:lnSpc>
                <a:spcPct val="100000"/>
              </a:lnSpc>
              <a:spcBef>
                <a:spcPts val="240"/>
              </a:spcBef>
              <a:spcAft>
                <a:spcPts val="0"/>
              </a:spcAft>
              <a:buClr>
                <a:srgbClr val="7F7F7F"/>
              </a:buClr>
              <a:buFont typeface="Arial"/>
              <a:buNone/>
              <a:defRPr sz="1200" b="0" i="0" u="none" strike="noStrike" cap="none">
                <a:solidFill>
                  <a:srgbClr val="7F7F7F"/>
                </a:solidFill>
                <a:latin typeface="Arial"/>
                <a:ea typeface="Arial"/>
                <a:cs typeface="Arial"/>
                <a:sym typeface="Arial"/>
              </a:defRPr>
            </a:lvl2pPr>
            <a:lvl3pPr marL="914400" marR="0" lvl="2" indent="0" algn="l" rtl="0">
              <a:lnSpc>
                <a:spcPct val="100000"/>
              </a:lnSpc>
              <a:spcBef>
                <a:spcPts val="200"/>
              </a:spcBef>
              <a:spcAft>
                <a:spcPts val="0"/>
              </a:spcAft>
              <a:buClr>
                <a:srgbClr val="7F7F7F"/>
              </a:buClr>
              <a:buFont typeface="Arial"/>
              <a:buNone/>
              <a:defRPr sz="1000" b="0" i="0" u="none" strike="noStrike" cap="none">
                <a:solidFill>
                  <a:srgbClr val="7F7F7F"/>
                </a:solidFill>
                <a:latin typeface="Arial"/>
                <a:ea typeface="Arial"/>
                <a:cs typeface="Arial"/>
                <a:sym typeface="Arial"/>
              </a:defRPr>
            </a:lvl3pPr>
            <a:lvl4pPr marL="1371600" marR="0" lvl="3" indent="0" algn="l" rtl="0">
              <a:lnSpc>
                <a:spcPct val="100000"/>
              </a:lnSpc>
              <a:spcBef>
                <a:spcPts val="180"/>
              </a:spcBef>
              <a:spcAft>
                <a:spcPts val="0"/>
              </a:spcAft>
              <a:buClr>
                <a:srgbClr val="7F7F7F"/>
              </a:buClr>
              <a:buFont typeface="Arial"/>
              <a:buNone/>
              <a:defRPr sz="900" b="0" i="0" u="none" strike="noStrike" cap="none">
                <a:solidFill>
                  <a:srgbClr val="7F7F7F"/>
                </a:solidFill>
                <a:latin typeface="Arial"/>
                <a:ea typeface="Arial"/>
                <a:cs typeface="Arial"/>
                <a:sym typeface="Arial"/>
              </a:defRPr>
            </a:lvl4pPr>
            <a:lvl5pPr marL="1828800" marR="0" lvl="4" indent="0" algn="l" rtl="0">
              <a:lnSpc>
                <a:spcPct val="100000"/>
              </a:lnSpc>
              <a:spcBef>
                <a:spcPts val="180"/>
              </a:spcBef>
              <a:spcAft>
                <a:spcPts val="0"/>
              </a:spcAft>
              <a:buClr>
                <a:srgbClr val="7F7F7F"/>
              </a:buClr>
              <a:buFont typeface="Arial"/>
              <a:buNone/>
              <a:defRPr sz="900" b="0" i="0" u="none" strike="noStrike" cap="none">
                <a:solidFill>
                  <a:srgbClr val="7F7F7F"/>
                </a:solidFill>
                <a:latin typeface="Arial"/>
                <a:ea typeface="Arial"/>
                <a:cs typeface="Arial"/>
                <a:sym typeface="Arial"/>
              </a:defRPr>
            </a:lvl5pPr>
            <a:lvl6pPr marL="2286000" marR="0" lvl="5" indent="0" algn="l" rtl="0">
              <a:lnSpc>
                <a:spcPct val="100000"/>
              </a:lnSpc>
              <a:spcBef>
                <a:spcPts val="180"/>
              </a:spcBef>
              <a:spcAft>
                <a:spcPts val="0"/>
              </a:spcAft>
              <a:buClr>
                <a:schemeClr val="dk1"/>
              </a:buClr>
              <a:buFont typeface="Arial"/>
              <a:buNone/>
              <a:defRPr sz="900" b="0" i="0" u="none" strike="noStrike" cap="none">
                <a:solidFill>
                  <a:schemeClr val="dk1"/>
                </a:solidFill>
                <a:latin typeface="Times New Roman"/>
                <a:ea typeface="Times New Roman"/>
                <a:cs typeface="Times New Roman"/>
                <a:sym typeface="Times New Roman"/>
              </a:defRPr>
            </a:lvl6pPr>
            <a:lvl7pPr marL="2743200" marR="0" lvl="6" indent="0" algn="l" rtl="0">
              <a:lnSpc>
                <a:spcPct val="100000"/>
              </a:lnSpc>
              <a:spcBef>
                <a:spcPts val="180"/>
              </a:spcBef>
              <a:spcAft>
                <a:spcPts val="0"/>
              </a:spcAft>
              <a:buClr>
                <a:schemeClr val="dk1"/>
              </a:buClr>
              <a:buFont typeface="Arial"/>
              <a:buNone/>
              <a:defRPr sz="900" b="0" i="0" u="none" strike="noStrike" cap="none">
                <a:solidFill>
                  <a:schemeClr val="dk1"/>
                </a:solidFill>
                <a:latin typeface="Times New Roman"/>
                <a:ea typeface="Times New Roman"/>
                <a:cs typeface="Times New Roman"/>
                <a:sym typeface="Times New Roman"/>
              </a:defRPr>
            </a:lvl7pPr>
            <a:lvl8pPr marL="3200400" marR="0" lvl="7" indent="0" algn="l" rtl="0">
              <a:lnSpc>
                <a:spcPct val="100000"/>
              </a:lnSpc>
              <a:spcBef>
                <a:spcPts val="180"/>
              </a:spcBef>
              <a:spcAft>
                <a:spcPts val="0"/>
              </a:spcAft>
              <a:buClr>
                <a:schemeClr val="dk1"/>
              </a:buClr>
              <a:buFont typeface="Arial"/>
              <a:buNone/>
              <a:defRPr sz="900" b="0" i="0" u="none" strike="noStrike" cap="none">
                <a:solidFill>
                  <a:schemeClr val="dk1"/>
                </a:solidFill>
                <a:latin typeface="Times New Roman"/>
                <a:ea typeface="Times New Roman"/>
                <a:cs typeface="Times New Roman"/>
                <a:sym typeface="Times New Roman"/>
              </a:defRPr>
            </a:lvl8pPr>
            <a:lvl9pPr marL="3657600" marR="0" lvl="8" indent="0" algn="l" rtl="0">
              <a:lnSpc>
                <a:spcPct val="100000"/>
              </a:lnSpc>
              <a:spcBef>
                <a:spcPts val="180"/>
              </a:spcBef>
              <a:spcAft>
                <a:spcPts val="0"/>
              </a:spcAft>
              <a:buClr>
                <a:schemeClr val="dk1"/>
              </a:buClr>
              <a:buFont typeface="Arial"/>
              <a:buNone/>
              <a:defRPr sz="900" b="0" i="0" u="none" strike="noStrike" cap="none">
                <a:solidFill>
                  <a:schemeClr val="dk1"/>
                </a:solidFill>
                <a:latin typeface="Times New Roman"/>
                <a:ea typeface="Times New Roman"/>
                <a:cs typeface="Times New Roman"/>
                <a:sym typeface="Times New Roman"/>
              </a:defRPr>
            </a:lvl9pPr>
          </a:lstStyle>
          <a:p>
            <a:endParaRPr/>
          </a:p>
        </p:txBody>
      </p:sp>
      <p:sp>
        <p:nvSpPr>
          <p:cNvPr id="98" name="Shape 98"/>
          <p:cNvSpPr txBox="1">
            <a:spLocks noGrp="1"/>
          </p:cNvSpPr>
          <p:nvPr>
            <p:ph type="sldNum" idx="12"/>
          </p:nvPr>
        </p:nvSpPr>
        <p:spPr>
          <a:xfrm>
            <a:off x="8382000" y="6356351"/>
            <a:ext cx="381000" cy="349199"/>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chemeClr val="lt1"/>
              </a:buClr>
              <a:buSzPct val="25000"/>
              <a:buFont typeface="Times New Roman"/>
              <a:buNone/>
            </a:pPr>
            <a:fld id="{00000000-1234-1234-1234-123412341234}" type="slidenum">
              <a:rPr lang="en-US" sz="1200" b="0" i="0" u="none" strike="noStrike" cap="none">
                <a:solidFill>
                  <a:schemeClr val="lt1"/>
                </a:solidFill>
                <a:latin typeface="Times New Roman"/>
                <a:ea typeface="Times New Roman"/>
                <a:cs typeface="Times New Roman"/>
                <a:sym typeface="Times New Roman"/>
              </a:rPr>
              <a:t>‹#›</a:t>
            </a:fld>
            <a:endParaRPr lang="en-US" sz="1200" b="0" i="0" u="none" strike="noStrike" cap="none">
              <a:solidFill>
                <a:schemeClr val="lt1"/>
              </a:solidFill>
              <a:latin typeface="Times New Roman"/>
              <a:ea typeface="Times New Roman"/>
              <a:cs typeface="Times New Roman"/>
              <a:sym typeface="Times New Roman"/>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Picture with Caption">
    <p:spTree>
      <p:nvGrpSpPr>
        <p:cNvPr id="1" name="Shape 99"/>
        <p:cNvGrpSpPr/>
        <p:nvPr/>
      </p:nvGrpSpPr>
      <p:grpSpPr>
        <a:xfrm>
          <a:off x="0" y="0"/>
          <a:ext cx="0" cy="0"/>
          <a:chOff x="0" y="0"/>
          <a:chExt cx="0" cy="0"/>
        </a:xfrm>
      </p:grpSpPr>
      <p:sp>
        <p:nvSpPr>
          <p:cNvPr id="100" name="Shape 100"/>
          <p:cNvSpPr>
            <a:spLocks noGrp="1"/>
          </p:cNvSpPr>
          <p:nvPr>
            <p:ph type="pic" idx="2"/>
          </p:nvPr>
        </p:nvSpPr>
        <p:spPr>
          <a:xfrm>
            <a:off x="1792288" y="612775"/>
            <a:ext cx="5486400" cy="4114800"/>
          </a:xfrm>
          <a:prstGeom prst="rect">
            <a:avLst/>
          </a:prstGeom>
          <a:noFill/>
          <a:ln>
            <a:noFill/>
          </a:ln>
        </p:spPr>
        <p:txBody>
          <a:bodyPr lIns="91425" tIns="91425" rIns="91425" bIns="91425" anchor="t" anchorCtr="0"/>
          <a:lstStyle>
            <a:lvl1pPr marL="0" marR="0" lvl="0" indent="0" algn="l" rtl="0">
              <a:lnSpc>
                <a:spcPct val="100000"/>
              </a:lnSpc>
              <a:spcBef>
                <a:spcPts val="640"/>
              </a:spcBef>
              <a:spcAft>
                <a:spcPts val="0"/>
              </a:spcAft>
              <a:buClr>
                <a:schemeClr val="dk1"/>
              </a:buClr>
              <a:buFont typeface="Arial"/>
              <a:buNone/>
              <a:defRPr sz="3200" b="1" i="0" u="none" strike="noStrike" cap="none">
                <a:solidFill>
                  <a:schemeClr val="dk1"/>
                </a:solidFill>
                <a:latin typeface="Arial"/>
                <a:ea typeface="Arial"/>
                <a:cs typeface="Arial"/>
                <a:sym typeface="Arial"/>
              </a:defRPr>
            </a:lvl1pPr>
            <a:lvl2pPr marL="457200" marR="0" lvl="1" indent="0" algn="l" rtl="0">
              <a:lnSpc>
                <a:spcPct val="100000"/>
              </a:lnSpc>
              <a:spcBef>
                <a:spcPts val="560"/>
              </a:spcBef>
              <a:spcAft>
                <a:spcPts val="0"/>
              </a:spcAft>
              <a:buClr>
                <a:srgbClr val="7F7F7F"/>
              </a:buClr>
              <a:buFont typeface="Arial"/>
              <a:buNone/>
              <a:defRPr sz="2800" b="0" i="0" u="none" strike="noStrike" cap="none">
                <a:solidFill>
                  <a:srgbClr val="7F7F7F"/>
                </a:solidFill>
                <a:latin typeface="Arial"/>
                <a:ea typeface="Arial"/>
                <a:cs typeface="Arial"/>
                <a:sym typeface="Arial"/>
              </a:defRPr>
            </a:lvl2pPr>
            <a:lvl3pPr marL="914400" marR="0" lvl="2" indent="0" algn="l" rtl="0">
              <a:lnSpc>
                <a:spcPct val="100000"/>
              </a:lnSpc>
              <a:spcBef>
                <a:spcPts val="480"/>
              </a:spcBef>
              <a:spcAft>
                <a:spcPts val="0"/>
              </a:spcAft>
              <a:buClr>
                <a:srgbClr val="7F7F7F"/>
              </a:buClr>
              <a:buFont typeface="Arial"/>
              <a:buNone/>
              <a:defRPr sz="2400" b="0" i="0" u="none" strike="noStrike" cap="none">
                <a:solidFill>
                  <a:srgbClr val="7F7F7F"/>
                </a:solidFill>
                <a:latin typeface="Arial"/>
                <a:ea typeface="Arial"/>
                <a:cs typeface="Arial"/>
                <a:sym typeface="Arial"/>
              </a:defRPr>
            </a:lvl3pPr>
            <a:lvl4pPr marL="1371600" marR="0" lvl="3" indent="0" algn="l" rtl="0">
              <a:lnSpc>
                <a:spcPct val="100000"/>
              </a:lnSpc>
              <a:spcBef>
                <a:spcPts val="400"/>
              </a:spcBef>
              <a:spcAft>
                <a:spcPts val="0"/>
              </a:spcAft>
              <a:buClr>
                <a:srgbClr val="7F7F7F"/>
              </a:buClr>
              <a:buFont typeface="Arial"/>
              <a:buNone/>
              <a:defRPr sz="2000" b="0" i="0" u="none" strike="noStrike" cap="none">
                <a:solidFill>
                  <a:srgbClr val="7F7F7F"/>
                </a:solidFill>
                <a:latin typeface="Arial"/>
                <a:ea typeface="Arial"/>
                <a:cs typeface="Arial"/>
                <a:sym typeface="Arial"/>
              </a:defRPr>
            </a:lvl4pPr>
            <a:lvl5pPr marL="1828800" marR="0" lvl="4" indent="0" algn="l" rtl="0">
              <a:lnSpc>
                <a:spcPct val="100000"/>
              </a:lnSpc>
              <a:spcBef>
                <a:spcPts val="400"/>
              </a:spcBef>
              <a:spcAft>
                <a:spcPts val="0"/>
              </a:spcAft>
              <a:buClr>
                <a:srgbClr val="7F7F7F"/>
              </a:buClr>
              <a:buFont typeface="Arial"/>
              <a:buNone/>
              <a:defRPr sz="2000" b="0" i="0" u="none" strike="noStrike" cap="none">
                <a:solidFill>
                  <a:srgbClr val="7F7F7F"/>
                </a:solidFill>
                <a:latin typeface="Arial"/>
                <a:ea typeface="Arial"/>
                <a:cs typeface="Arial"/>
                <a:sym typeface="Arial"/>
              </a:defRPr>
            </a:lvl5pPr>
            <a:lvl6pPr marL="2286000" marR="0" lvl="5" indent="0" algn="l" rtl="0">
              <a:lnSpc>
                <a:spcPct val="100000"/>
              </a:lnSpc>
              <a:spcBef>
                <a:spcPts val="400"/>
              </a:spcBef>
              <a:spcAft>
                <a:spcPts val="0"/>
              </a:spcAft>
              <a:buClr>
                <a:schemeClr val="dk1"/>
              </a:buClr>
              <a:buFont typeface="Arial"/>
              <a:buNone/>
              <a:defRPr sz="2000" b="0" i="0" u="none" strike="noStrike" cap="none">
                <a:solidFill>
                  <a:schemeClr val="dk1"/>
                </a:solidFill>
                <a:latin typeface="Times New Roman"/>
                <a:ea typeface="Times New Roman"/>
                <a:cs typeface="Times New Roman"/>
                <a:sym typeface="Times New Roman"/>
              </a:defRPr>
            </a:lvl6pPr>
            <a:lvl7pPr marL="2743200" marR="0" lvl="6" indent="0" algn="l" rtl="0">
              <a:lnSpc>
                <a:spcPct val="100000"/>
              </a:lnSpc>
              <a:spcBef>
                <a:spcPts val="400"/>
              </a:spcBef>
              <a:spcAft>
                <a:spcPts val="0"/>
              </a:spcAft>
              <a:buClr>
                <a:schemeClr val="dk1"/>
              </a:buClr>
              <a:buFont typeface="Arial"/>
              <a:buNone/>
              <a:defRPr sz="2000" b="0" i="0" u="none" strike="noStrike" cap="none">
                <a:solidFill>
                  <a:schemeClr val="dk1"/>
                </a:solidFill>
                <a:latin typeface="Times New Roman"/>
                <a:ea typeface="Times New Roman"/>
                <a:cs typeface="Times New Roman"/>
                <a:sym typeface="Times New Roman"/>
              </a:defRPr>
            </a:lvl7pPr>
            <a:lvl8pPr marL="3200400" marR="0" lvl="7" indent="0" algn="l" rtl="0">
              <a:lnSpc>
                <a:spcPct val="100000"/>
              </a:lnSpc>
              <a:spcBef>
                <a:spcPts val="400"/>
              </a:spcBef>
              <a:spcAft>
                <a:spcPts val="0"/>
              </a:spcAft>
              <a:buClr>
                <a:schemeClr val="dk1"/>
              </a:buClr>
              <a:buFont typeface="Arial"/>
              <a:buNone/>
              <a:defRPr sz="2000" b="0" i="0" u="none" strike="noStrike" cap="none">
                <a:solidFill>
                  <a:schemeClr val="dk1"/>
                </a:solidFill>
                <a:latin typeface="Times New Roman"/>
                <a:ea typeface="Times New Roman"/>
                <a:cs typeface="Times New Roman"/>
                <a:sym typeface="Times New Roman"/>
              </a:defRPr>
            </a:lvl8pPr>
            <a:lvl9pPr marL="3657600" marR="0" lvl="8" indent="0" algn="l" rtl="0">
              <a:lnSpc>
                <a:spcPct val="100000"/>
              </a:lnSpc>
              <a:spcBef>
                <a:spcPts val="400"/>
              </a:spcBef>
              <a:spcAft>
                <a:spcPts val="0"/>
              </a:spcAft>
              <a:buClr>
                <a:schemeClr val="dk1"/>
              </a:buClr>
              <a:buFont typeface="Arial"/>
              <a:buNone/>
              <a:defRPr sz="2000" b="0" i="0" u="none" strike="noStrike" cap="none">
                <a:solidFill>
                  <a:schemeClr val="dk1"/>
                </a:solidFill>
                <a:latin typeface="Times New Roman"/>
                <a:ea typeface="Times New Roman"/>
                <a:cs typeface="Times New Roman"/>
                <a:sym typeface="Times New Roman"/>
              </a:defRPr>
            </a:lvl9pPr>
          </a:lstStyle>
          <a:p>
            <a:endParaRPr/>
          </a:p>
        </p:txBody>
      </p:sp>
      <p:sp>
        <p:nvSpPr>
          <p:cNvPr id="101" name="Shape 101"/>
          <p:cNvSpPr txBox="1">
            <a:spLocks noGrp="1"/>
          </p:cNvSpPr>
          <p:nvPr>
            <p:ph type="body" idx="1"/>
          </p:nvPr>
        </p:nvSpPr>
        <p:spPr>
          <a:xfrm>
            <a:off x="1792288" y="5367337"/>
            <a:ext cx="5486400" cy="804900"/>
          </a:xfrm>
          <a:prstGeom prst="rect">
            <a:avLst/>
          </a:prstGeom>
          <a:noFill/>
          <a:ln>
            <a:noFill/>
          </a:ln>
        </p:spPr>
        <p:txBody>
          <a:bodyPr lIns="91425" tIns="91425" rIns="91425" bIns="91425" anchor="t" anchorCtr="0"/>
          <a:lstStyle>
            <a:lvl1pPr marL="0" marR="0" lvl="0" indent="0" algn="l" rtl="0">
              <a:lnSpc>
                <a:spcPct val="100000"/>
              </a:lnSpc>
              <a:spcBef>
                <a:spcPts val="280"/>
              </a:spcBef>
              <a:spcAft>
                <a:spcPts val="0"/>
              </a:spcAft>
              <a:buClr>
                <a:srgbClr val="7F7F7F"/>
              </a:buClr>
              <a:buFont typeface="Arial"/>
              <a:buNone/>
              <a:defRPr sz="1400" b="1" i="0" u="none" strike="noStrike" cap="none">
                <a:solidFill>
                  <a:srgbClr val="7F7F7F"/>
                </a:solidFill>
                <a:latin typeface="Arial"/>
                <a:ea typeface="Arial"/>
                <a:cs typeface="Arial"/>
                <a:sym typeface="Arial"/>
              </a:defRPr>
            </a:lvl1pPr>
            <a:lvl2pPr marL="457200" marR="0" lvl="1" indent="0" algn="l" rtl="0">
              <a:lnSpc>
                <a:spcPct val="100000"/>
              </a:lnSpc>
              <a:spcBef>
                <a:spcPts val="240"/>
              </a:spcBef>
              <a:spcAft>
                <a:spcPts val="0"/>
              </a:spcAft>
              <a:buClr>
                <a:srgbClr val="7F7F7F"/>
              </a:buClr>
              <a:buFont typeface="Arial"/>
              <a:buNone/>
              <a:defRPr sz="1200" b="0" i="0" u="none" strike="noStrike" cap="none">
                <a:solidFill>
                  <a:srgbClr val="7F7F7F"/>
                </a:solidFill>
                <a:latin typeface="Arial"/>
                <a:ea typeface="Arial"/>
                <a:cs typeface="Arial"/>
                <a:sym typeface="Arial"/>
              </a:defRPr>
            </a:lvl2pPr>
            <a:lvl3pPr marL="914400" marR="0" lvl="2" indent="0" algn="l" rtl="0">
              <a:lnSpc>
                <a:spcPct val="100000"/>
              </a:lnSpc>
              <a:spcBef>
                <a:spcPts val="200"/>
              </a:spcBef>
              <a:spcAft>
                <a:spcPts val="0"/>
              </a:spcAft>
              <a:buClr>
                <a:srgbClr val="7F7F7F"/>
              </a:buClr>
              <a:buFont typeface="Arial"/>
              <a:buNone/>
              <a:defRPr sz="1000" b="0" i="0" u="none" strike="noStrike" cap="none">
                <a:solidFill>
                  <a:srgbClr val="7F7F7F"/>
                </a:solidFill>
                <a:latin typeface="Arial"/>
                <a:ea typeface="Arial"/>
                <a:cs typeface="Arial"/>
                <a:sym typeface="Arial"/>
              </a:defRPr>
            </a:lvl3pPr>
            <a:lvl4pPr marL="1371600" marR="0" lvl="3" indent="0" algn="l" rtl="0">
              <a:lnSpc>
                <a:spcPct val="100000"/>
              </a:lnSpc>
              <a:spcBef>
                <a:spcPts val="180"/>
              </a:spcBef>
              <a:spcAft>
                <a:spcPts val="0"/>
              </a:spcAft>
              <a:buClr>
                <a:srgbClr val="7F7F7F"/>
              </a:buClr>
              <a:buFont typeface="Arial"/>
              <a:buNone/>
              <a:defRPr sz="900" b="0" i="0" u="none" strike="noStrike" cap="none">
                <a:solidFill>
                  <a:srgbClr val="7F7F7F"/>
                </a:solidFill>
                <a:latin typeface="Arial"/>
                <a:ea typeface="Arial"/>
                <a:cs typeface="Arial"/>
                <a:sym typeface="Arial"/>
              </a:defRPr>
            </a:lvl4pPr>
            <a:lvl5pPr marL="1828800" marR="0" lvl="4" indent="0" algn="l" rtl="0">
              <a:lnSpc>
                <a:spcPct val="100000"/>
              </a:lnSpc>
              <a:spcBef>
                <a:spcPts val="180"/>
              </a:spcBef>
              <a:spcAft>
                <a:spcPts val="0"/>
              </a:spcAft>
              <a:buClr>
                <a:srgbClr val="7F7F7F"/>
              </a:buClr>
              <a:buFont typeface="Arial"/>
              <a:buNone/>
              <a:defRPr sz="900" b="0" i="0" u="none" strike="noStrike" cap="none">
                <a:solidFill>
                  <a:srgbClr val="7F7F7F"/>
                </a:solidFill>
                <a:latin typeface="Arial"/>
                <a:ea typeface="Arial"/>
                <a:cs typeface="Arial"/>
                <a:sym typeface="Arial"/>
              </a:defRPr>
            </a:lvl5pPr>
            <a:lvl6pPr marL="2286000" marR="0" lvl="5" indent="0" algn="l" rtl="0">
              <a:lnSpc>
                <a:spcPct val="100000"/>
              </a:lnSpc>
              <a:spcBef>
                <a:spcPts val="180"/>
              </a:spcBef>
              <a:spcAft>
                <a:spcPts val="0"/>
              </a:spcAft>
              <a:buClr>
                <a:schemeClr val="dk1"/>
              </a:buClr>
              <a:buFont typeface="Arial"/>
              <a:buNone/>
              <a:defRPr sz="900" b="0" i="0" u="none" strike="noStrike" cap="none">
                <a:solidFill>
                  <a:schemeClr val="dk1"/>
                </a:solidFill>
                <a:latin typeface="Times New Roman"/>
                <a:ea typeface="Times New Roman"/>
                <a:cs typeface="Times New Roman"/>
                <a:sym typeface="Times New Roman"/>
              </a:defRPr>
            </a:lvl6pPr>
            <a:lvl7pPr marL="2743200" marR="0" lvl="6" indent="0" algn="l" rtl="0">
              <a:lnSpc>
                <a:spcPct val="100000"/>
              </a:lnSpc>
              <a:spcBef>
                <a:spcPts val="180"/>
              </a:spcBef>
              <a:spcAft>
                <a:spcPts val="0"/>
              </a:spcAft>
              <a:buClr>
                <a:schemeClr val="dk1"/>
              </a:buClr>
              <a:buFont typeface="Arial"/>
              <a:buNone/>
              <a:defRPr sz="900" b="0" i="0" u="none" strike="noStrike" cap="none">
                <a:solidFill>
                  <a:schemeClr val="dk1"/>
                </a:solidFill>
                <a:latin typeface="Times New Roman"/>
                <a:ea typeface="Times New Roman"/>
                <a:cs typeface="Times New Roman"/>
                <a:sym typeface="Times New Roman"/>
              </a:defRPr>
            </a:lvl7pPr>
            <a:lvl8pPr marL="3200400" marR="0" lvl="7" indent="0" algn="l" rtl="0">
              <a:lnSpc>
                <a:spcPct val="100000"/>
              </a:lnSpc>
              <a:spcBef>
                <a:spcPts val="180"/>
              </a:spcBef>
              <a:spcAft>
                <a:spcPts val="0"/>
              </a:spcAft>
              <a:buClr>
                <a:schemeClr val="dk1"/>
              </a:buClr>
              <a:buFont typeface="Arial"/>
              <a:buNone/>
              <a:defRPr sz="900" b="0" i="0" u="none" strike="noStrike" cap="none">
                <a:solidFill>
                  <a:schemeClr val="dk1"/>
                </a:solidFill>
                <a:latin typeface="Times New Roman"/>
                <a:ea typeface="Times New Roman"/>
                <a:cs typeface="Times New Roman"/>
                <a:sym typeface="Times New Roman"/>
              </a:defRPr>
            </a:lvl8pPr>
            <a:lvl9pPr marL="3657600" marR="0" lvl="8" indent="0" algn="l" rtl="0">
              <a:lnSpc>
                <a:spcPct val="100000"/>
              </a:lnSpc>
              <a:spcBef>
                <a:spcPts val="180"/>
              </a:spcBef>
              <a:spcAft>
                <a:spcPts val="0"/>
              </a:spcAft>
              <a:buClr>
                <a:schemeClr val="dk1"/>
              </a:buClr>
              <a:buFont typeface="Arial"/>
              <a:buNone/>
              <a:defRPr sz="900" b="0" i="0" u="none" strike="noStrike" cap="none">
                <a:solidFill>
                  <a:schemeClr val="dk1"/>
                </a:solidFill>
                <a:latin typeface="Times New Roman"/>
                <a:ea typeface="Times New Roman"/>
                <a:cs typeface="Times New Roman"/>
                <a:sym typeface="Times New Roman"/>
              </a:defRPr>
            </a:lvl9pPr>
          </a:lstStyle>
          <a:p>
            <a:endParaRPr/>
          </a:p>
        </p:txBody>
      </p:sp>
      <p:sp>
        <p:nvSpPr>
          <p:cNvPr id="102" name="Shape 102"/>
          <p:cNvSpPr txBox="1">
            <a:spLocks noGrp="1"/>
          </p:cNvSpPr>
          <p:nvPr>
            <p:ph type="sldNum" idx="12"/>
          </p:nvPr>
        </p:nvSpPr>
        <p:spPr>
          <a:xfrm>
            <a:off x="8382000" y="6356351"/>
            <a:ext cx="381000" cy="349199"/>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chemeClr val="lt1"/>
              </a:buClr>
              <a:buSzPct val="25000"/>
              <a:buFont typeface="Times New Roman"/>
              <a:buNone/>
            </a:pPr>
            <a:fld id="{00000000-1234-1234-1234-123412341234}" type="slidenum">
              <a:rPr lang="en-US" sz="1200" b="0" i="0" u="none" strike="noStrike" cap="none">
                <a:solidFill>
                  <a:schemeClr val="lt1"/>
                </a:solidFill>
                <a:latin typeface="Times New Roman"/>
                <a:ea typeface="Times New Roman"/>
                <a:cs typeface="Times New Roman"/>
                <a:sym typeface="Times New Roman"/>
              </a:rPr>
              <a:t>‹#›</a:t>
            </a:fld>
            <a:endParaRPr lang="en-US" sz="1200" b="0" i="0" u="none" strike="noStrike" cap="none">
              <a:solidFill>
                <a:schemeClr val="lt1"/>
              </a:solidFill>
              <a:latin typeface="Times New Roman"/>
              <a:ea typeface="Times New Roman"/>
              <a:cs typeface="Times New Roman"/>
              <a:sym typeface="Times New Roman"/>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B80DBD0-CEDC-4261-963B-D2BC6D31D66C}" type="datetimeFigureOut">
              <a:rPr lang="en-US" smtClean="0">
                <a:solidFill>
                  <a:srgbClr val="04617B">
                    <a:shade val="90000"/>
                  </a:srgbClr>
                </a:solidFill>
              </a:rPr>
              <a:pPr/>
              <a:t>8/31/2017</a:t>
            </a:fld>
            <a:endParaRPr lang="en-US">
              <a:solidFill>
                <a:srgbClr val="04617B">
                  <a:shade val="90000"/>
                </a:srgbClr>
              </a:solidFill>
            </a:endParaRPr>
          </a:p>
        </p:txBody>
      </p:sp>
      <p:sp>
        <p:nvSpPr>
          <p:cNvPr id="3" name="Footer Placeholder 2"/>
          <p:cNvSpPr>
            <a:spLocks noGrp="1"/>
          </p:cNvSpPr>
          <p:nvPr>
            <p:ph type="ftr" sz="quarter" idx="11"/>
          </p:nvPr>
        </p:nvSpPr>
        <p:spPr/>
        <p:txBody>
          <a:bodyPr/>
          <a:lstStyle/>
          <a:p>
            <a:endParaRPr lang="en-US">
              <a:solidFill>
                <a:srgbClr val="04617B">
                  <a:shade val="90000"/>
                </a:srgbClr>
              </a:solidFill>
            </a:endParaRPr>
          </a:p>
        </p:txBody>
      </p:sp>
      <p:sp>
        <p:nvSpPr>
          <p:cNvPr id="4" name="Slide Number Placeholder 3"/>
          <p:cNvSpPr>
            <a:spLocks noGrp="1"/>
          </p:cNvSpPr>
          <p:nvPr>
            <p:ph type="sldNum" sz="quarter" idx="12"/>
          </p:nvPr>
        </p:nvSpPr>
        <p:spPr/>
        <p:txBody>
          <a:bodyPr/>
          <a:lstStyle/>
          <a:p>
            <a:fld id="{102045D2-F6B4-46D1-8FCA-AA7C393D6386}" type="slidenum">
              <a:rPr lang="en-US" smtClean="0">
                <a:solidFill>
                  <a:srgbClr val="04617B">
                    <a:shade val="90000"/>
                  </a:srgbClr>
                </a:solidFill>
              </a:rPr>
              <a:pPr/>
              <a:t>‹#›</a:t>
            </a:fld>
            <a:endParaRPr lang="en-US">
              <a:solidFill>
                <a:srgbClr val="04617B">
                  <a:shade val="90000"/>
                </a:srgbClr>
              </a:solidFill>
            </a:endParaRPr>
          </a:p>
        </p:txBody>
      </p:sp>
    </p:spTree>
    <p:extLst>
      <p:ext uri="{BB962C8B-B14F-4D97-AF65-F5344CB8AC3E}">
        <p14:creationId xmlns:p14="http://schemas.microsoft.com/office/powerpoint/2010/main" val="9852056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457200" y="274637"/>
            <a:ext cx="7543800" cy="1143000"/>
          </a:xfrm>
          <a:prstGeom prst="rect">
            <a:avLst/>
          </a:prstGeom>
          <a:noFill/>
          <a:ln>
            <a:noFill/>
          </a:ln>
        </p:spPr>
        <p:txBody>
          <a:bodyPr lIns="91425" tIns="91425" rIns="91425" bIns="91425" anchor="ctr" anchorCtr="0"/>
          <a:lstStyle>
            <a:lvl1pPr marL="0" marR="0" lvl="0" indent="0" algn="ctr" rtl="0">
              <a:spcBef>
                <a:spcPts val="0"/>
              </a:spcBef>
              <a:buClr>
                <a:srgbClr val="0070C0"/>
              </a:buClr>
              <a:buFont typeface="Times New Roman"/>
              <a:buNone/>
              <a:defRPr sz="4000" b="1" i="0" u="none" strike="noStrike" cap="none">
                <a:solidFill>
                  <a:srgbClr val="0070C0"/>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7" name="Shape 27"/>
          <p:cNvSpPr txBox="1">
            <a:spLocks noGrp="1"/>
          </p:cNvSpPr>
          <p:nvPr>
            <p:ph type="body" idx="1"/>
          </p:nvPr>
        </p:nvSpPr>
        <p:spPr>
          <a:xfrm>
            <a:off x="457200" y="1600200"/>
            <a:ext cx="7543800" cy="4525963"/>
          </a:xfrm>
          <a:prstGeom prst="rect">
            <a:avLst/>
          </a:prstGeom>
          <a:noFill/>
          <a:ln>
            <a:noFill/>
          </a:ln>
        </p:spPr>
        <p:txBody>
          <a:bodyPr lIns="91425" tIns="91425" rIns="91425" bIns="91425" anchor="t" anchorCtr="0"/>
          <a:lstStyle>
            <a:lvl1pPr marL="342900" marR="0" lvl="0" indent="-114300" algn="l" rtl="0">
              <a:spcBef>
                <a:spcPts val="720"/>
              </a:spcBef>
              <a:buClr>
                <a:schemeClr val="dk1"/>
              </a:buClr>
              <a:buSzPct val="100000"/>
              <a:buFont typeface="Arial"/>
              <a:buChar char="•"/>
              <a:defRPr sz="3600" b="1" i="0" u="none" strike="noStrike" cap="none">
                <a:solidFill>
                  <a:schemeClr val="dk1"/>
                </a:solidFill>
                <a:latin typeface="Arial"/>
                <a:ea typeface="Arial"/>
                <a:cs typeface="Arial"/>
                <a:sym typeface="Arial"/>
              </a:defRPr>
            </a:lvl1pPr>
            <a:lvl2pPr marL="742950" marR="0" lvl="1" indent="-82550" algn="l" rtl="0">
              <a:spcBef>
                <a:spcPts val="640"/>
              </a:spcBef>
              <a:buClr>
                <a:srgbClr val="7F7F7F"/>
              </a:buClr>
              <a:buSzPct val="100000"/>
              <a:buFont typeface="Arial"/>
              <a:buChar char="•"/>
              <a:defRPr sz="3200" b="0" i="0" u="none" strike="noStrike" cap="none">
                <a:solidFill>
                  <a:srgbClr val="7F7F7F"/>
                </a:solidFill>
                <a:latin typeface="Arial"/>
                <a:ea typeface="Arial"/>
                <a:cs typeface="Arial"/>
                <a:sym typeface="Arial"/>
              </a:defRPr>
            </a:lvl2pPr>
            <a:lvl3pPr marL="1143000" marR="0" lvl="2" indent="-50800" algn="l" rtl="0">
              <a:spcBef>
                <a:spcPts val="560"/>
              </a:spcBef>
              <a:buClr>
                <a:srgbClr val="7F7F7F"/>
              </a:buClr>
              <a:buSzPct val="100000"/>
              <a:buFont typeface="Arial"/>
              <a:buChar char="•"/>
              <a:defRPr sz="2800" b="0" i="0" u="none" strike="noStrike" cap="none">
                <a:solidFill>
                  <a:srgbClr val="7F7F7F"/>
                </a:solidFill>
                <a:latin typeface="Arial"/>
                <a:ea typeface="Arial"/>
                <a:cs typeface="Arial"/>
                <a:sym typeface="Arial"/>
              </a:defRPr>
            </a:lvl3pPr>
            <a:lvl4pPr marL="1600200" marR="0" lvl="3" indent="-76200" algn="l" rtl="0">
              <a:spcBef>
                <a:spcPts val="480"/>
              </a:spcBef>
              <a:buClr>
                <a:srgbClr val="7F7F7F"/>
              </a:buClr>
              <a:buSzPct val="100000"/>
              <a:buFont typeface="Arial"/>
              <a:buChar char="–"/>
              <a:defRPr sz="2400" b="0" i="0" u="none" strike="noStrike" cap="none">
                <a:solidFill>
                  <a:srgbClr val="7F7F7F"/>
                </a:solidFill>
                <a:latin typeface="Arial"/>
                <a:ea typeface="Arial"/>
                <a:cs typeface="Arial"/>
                <a:sym typeface="Arial"/>
              </a:defRPr>
            </a:lvl4pPr>
            <a:lvl5pPr marL="2057400" marR="0" lvl="4" indent="-101600" algn="l" rtl="0">
              <a:spcBef>
                <a:spcPts val="400"/>
              </a:spcBef>
              <a:buClr>
                <a:srgbClr val="7F7F7F"/>
              </a:buClr>
              <a:buSzPct val="100000"/>
              <a:buFont typeface="Arial"/>
              <a:buChar char="»"/>
              <a:defRPr sz="2000" b="0" i="0" u="none" strike="noStrike" cap="none">
                <a:solidFill>
                  <a:srgbClr val="7F7F7F"/>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9pPr>
          </a:lstStyle>
          <a:p>
            <a:endParaRPr/>
          </a:p>
        </p:txBody>
      </p:sp>
      <p:sp>
        <p:nvSpPr>
          <p:cNvPr id="28" name="Shape 28"/>
          <p:cNvSpPr txBox="1">
            <a:spLocks noGrp="1"/>
          </p:cNvSpPr>
          <p:nvPr>
            <p:ph type="sldNum" idx="12"/>
          </p:nvPr>
        </p:nvSpPr>
        <p:spPr>
          <a:xfrm>
            <a:off x="8305800" y="6340475"/>
            <a:ext cx="381000"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1" i="0" u="none" strike="noStrike" cap="none">
                <a:solidFill>
                  <a:schemeClr val="lt1"/>
                </a:solidFill>
                <a:latin typeface="Calibri"/>
                <a:ea typeface="Calibri"/>
                <a:cs typeface="Calibri"/>
                <a:sym typeface="Calibri"/>
              </a:rPr>
              <a:t>‹#›</a:t>
            </a:fld>
            <a:endParaRPr lang="en-US" sz="1200" b="1"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29"/>
        <p:cNvGrpSpPr/>
        <p:nvPr/>
      </p:nvGrpSpPr>
      <p:grpSpPr>
        <a:xfrm>
          <a:off x="0" y="0"/>
          <a:ext cx="0" cy="0"/>
          <a:chOff x="0" y="0"/>
          <a:chExt cx="0" cy="0"/>
        </a:xfrm>
      </p:grpSpPr>
      <p:sp>
        <p:nvSpPr>
          <p:cNvPr id="30" name="Shape 30"/>
          <p:cNvSpPr txBox="1">
            <a:spLocks noGrp="1"/>
          </p:cNvSpPr>
          <p:nvPr>
            <p:ph type="sldNum" idx="12"/>
          </p:nvPr>
        </p:nvSpPr>
        <p:spPr>
          <a:xfrm>
            <a:off x="8382000" y="6356351"/>
            <a:ext cx="381000" cy="34925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chemeClr val="lt1"/>
                </a:solidFill>
                <a:latin typeface="Times New Roman"/>
                <a:ea typeface="Times New Roman"/>
                <a:cs typeface="Times New Roman"/>
                <a:sym typeface="Times New Roman"/>
              </a:rPr>
              <a:t>‹#›</a:t>
            </a:fld>
            <a:endParaRPr lang="en-US" sz="1200">
              <a:solidFill>
                <a:schemeClr val="lt1"/>
              </a:solidFill>
              <a:latin typeface="Times New Roman"/>
              <a:ea typeface="Times New Roman"/>
              <a:cs typeface="Times New Roman"/>
              <a:sym typeface="Times New Roman"/>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1_Section Header">
    <p:spTree>
      <p:nvGrpSpPr>
        <p:cNvPr id="1" name="Shape 31"/>
        <p:cNvGrpSpPr/>
        <p:nvPr/>
      </p:nvGrpSpPr>
      <p:grpSpPr>
        <a:xfrm>
          <a:off x="0" y="0"/>
          <a:ext cx="0" cy="0"/>
          <a:chOff x="0" y="0"/>
          <a:chExt cx="0" cy="0"/>
        </a:xfrm>
      </p:grpSpPr>
      <p:sp>
        <p:nvSpPr>
          <p:cNvPr id="32" name="Shape 32"/>
          <p:cNvSpPr/>
          <p:nvPr/>
        </p:nvSpPr>
        <p:spPr>
          <a:xfrm>
            <a:off x="0" y="0"/>
            <a:ext cx="8381999" cy="6248399"/>
          </a:xfrm>
          <a:prstGeom prst="rect">
            <a:avLst/>
          </a:prstGeom>
          <a:gradFill>
            <a:gsLst>
              <a:gs pos="0">
                <a:srgbClr val="97B4E4"/>
              </a:gs>
              <a:gs pos="50000">
                <a:srgbClr val="BFCFEC"/>
              </a:gs>
              <a:gs pos="100000">
                <a:srgbClr val="E0E8F4"/>
              </a:gs>
            </a:gsLst>
            <a:lin ang="5400000" scaled="0"/>
          </a:gra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Times New Roman"/>
              <a:ea typeface="Times New Roman"/>
              <a:cs typeface="Times New Roman"/>
              <a:sym typeface="Times New Roman"/>
            </a:endParaRPr>
          </a:p>
        </p:txBody>
      </p:sp>
      <p:sp>
        <p:nvSpPr>
          <p:cNvPr id="33" name="Shape 33"/>
          <p:cNvSpPr/>
          <p:nvPr/>
        </p:nvSpPr>
        <p:spPr>
          <a:xfrm>
            <a:off x="990600" y="1371600"/>
            <a:ext cx="7391399" cy="4953000"/>
          </a:xfrm>
          <a:prstGeom prst="teardrop">
            <a:avLst>
              <a:gd name="adj" fmla="val 100000"/>
            </a:avLst>
          </a:prstGeom>
          <a:solidFill>
            <a:schemeClr val="lt1"/>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Times New Roman"/>
              <a:ea typeface="Times New Roman"/>
              <a:cs typeface="Times New Roman"/>
              <a:sym typeface="Times New Roman"/>
            </a:endParaRPr>
          </a:p>
        </p:txBody>
      </p:sp>
      <p:sp>
        <p:nvSpPr>
          <p:cNvPr id="34" name="Shape 34"/>
          <p:cNvSpPr txBox="1">
            <a:spLocks noGrp="1"/>
          </p:cNvSpPr>
          <p:nvPr>
            <p:ph type="title"/>
          </p:nvPr>
        </p:nvSpPr>
        <p:spPr>
          <a:xfrm>
            <a:off x="1524000" y="3124200"/>
            <a:ext cx="6248399" cy="1295400"/>
          </a:xfrm>
          <a:prstGeom prst="rect">
            <a:avLst/>
          </a:prstGeom>
          <a:noFill/>
          <a:ln>
            <a:noFill/>
          </a:ln>
        </p:spPr>
        <p:txBody>
          <a:bodyPr lIns="91425" tIns="91425" rIns="91425" bIns="91425" anchor="t" anchorCtr="0"/>
          <a:lstStyle>
            <a:lvl1pPr marL="0" marR="0" lvl="0" indent="0" algn="ctr" rtl="0">
              <a:spcBef>
                <a:spcPts val="0"/>
              </a:spcBef>
              <a:spcAft>
                <a:spcPts val="0"/>
              </a:spcAft>
              <a:buClr>
                <a:srgbClr val="7F7F7F"/>
              </a:buClr>
              <a:buFont typeface="Times New Roman"/>
              <a:buNone/>
              <a:defRPr sz="3600" b="1" i="0" u="none" strike="noStrike" cap="none">
                <a:solidFill>
                  <a:srgbClr val="7F7F7F"/>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5" name="Shape 35"/>
          <p:cNvSpPr txBox="1">
            <a:spLocks noGrp="1"/>
          </p:cNvSpPr>
          <p:nvPr>
            <p:ph type="sldNum" idx="12"/>
          </p:nvPr>
        </p:nvSpPr>
        <p:spPr>
          <a:xfrm>
            <a:off x="8382000" y="6356351"/>
            <a:ext cx="381000" cy="34925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chemeClr val="lt1"/>
                </a:solidFill>
                <a:latin typeface="Times New Roman"/>
                <a:ea typeface="Times New Roman"/>
                <a:cs typeface="Times New Roman"/>
                <a:sym typeface="Times New Roman"/>
              </a:rPr>
              <a:t>‹#›</a:t>
            </a:fld>
            <a:endParaRPr lang="en-US" sz="1200">
              <a:solidFill>
                <a:schemeClr val="lt1"/>
              </a:solidFill>
              <a:latin typeface="Times New Roman"/>
              <a:ea typeface="Times New Roman"/>
              <a:cs typeface="Times New Roman"/>
              <a:sym typeface="Times New Roman"/>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1_Custom Layout">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457200" y="274637"/>
            <a:ext cx="7543800" cy="1143000"/>
          </a:xfrm>
          <a:prstGeom prst="rect">
            <a:avLst/>
          </a:prstGeom>
          <a:noFill/>
          <a:ln>
            <a:noFill/>
          </a:ln>
        </p:spPr>
        <p:txBody>
          <a:bodyPr lIns="91425" tIns="91425" rIns="91425" bIns="91425" anchor="ctr" anchorCtr="0"/>
          <a:lstStyle>
            <a:lvl1pPr marL="0" marR="0" lvl="0" indent="0" algn="ctr" rtl="0">
              <a:spcBef>
                <a:spcPts val="0"/>
              </a:spcBef>
              <a:buClr>
                <a:srgbClr val="0070C0"/>
              </a:buClr>
              <a:buFont typeface="Times New Roman"/>
              <a:buNone/>
              <a:defRPr sz="4000" b="1" i="0" u="none" strike="noStrike" cap="none">
                <a:solidFill>
                  <a:srgbClr val="0070C0"/>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47" name="Shape 47"/>
          <p:cNvSpPr txBox="1">
            <a:spLocks noGrp="1"/>
          </p:cNvSpPr>
          <p:nvPr>
            <p:ph type="sldNum" idx="12"/>
          </p:nvPr>
        </p:nvSpPr>
        <p:spPr>
          <a:xfrm>
            <a:off x="8382000" y="6356351"/>
            <a:ext cx="381000" cy="34925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chemeClr val="lt1"/>
                </a:solidFill>
                <a:latin typeface="Times New Roman"/>
                <a:ea typeface="Times New Roman"/>
                <a:cs typeface="Times New Roman"/>
                <a:sym typeface="Times New Roman"/>
              </a:rPr>
              <a:t>‹#›</a:t>
            </a:fld>
            <a:endParaRPr lang="en-US" sz="1200">
              <a:solidFill>
                <a:schemeClr val="lt1"/>
              </a:solidFill>
              <a:latin typeface="Times New Roman"/>
              <a:ea typeface="Times New Roman"/>
              <a:cs typeface="Times New Roman"/>
              <a:sym typeface="Times New Roman"/>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48"/>
        <p:cNvGrpSpPr/>
        <p:nvPr/>
      </p:nvGrpSpPr>
      <p:grpSpPr>
        <a:xfrm>
          <a:off x="0" y="0"/>
          <a:ext cx="0" cy="0"/>
          <a:chOff x="0" y="0"/>
          <a:chExt cx="0" cy="0"/>
        </a:xfrm>
      </p:grpSpPr>
      <p:sp>
        <p:nvSpPr>
          <p:cNvPr id="49" name="Shape 49"/>
          <p:cNvSpPr txBox="1">
            <a:spLocks noGrp="1"/>
          </p:cNvSpPr>
          <p:nvPr>
            <p:ph type="ctrTitle"/>
          </p:nvPr>
        </p:nvSpPr>
        <p:spPr>
          <a:xfrm>
            <a:off x="304800" y="2133600"/>
            <a:ext cx="7924799" cy="1470024"/>
          </a:xfrm>
          <a:prstGeom prst="rect">
            <a:avLst/>
          </a:prstGeom>
          <a:noFill/>
          <a:ln>
            <a:noFill/>
          </a:ln>
        </p:spPr>
        <p:txBody>
          <a:bodyPr lIns="91425" tIns="91425" rIns="91425" bIns="91425" anchor="ctr" anchorCtr="0"/>
          <a:lstStyle>
            <a:lvl1pPr marL="0" marR="0" lvl="0" indent="0" algn="ctr" rtl="0">
              <a:spcBef>
                <a:spcPts val="0"/>
              </a:spcBef>
              <a:buClr>
                <a:srgbClr val="0070C0"/>
              </a:buClr>
              <a:buFont typeface="Times New Roman"/>
              <a:buNone/>
              <a:defRPr sz="4400" b="1" i="0" u="none" strike="noStrike" cap="none">
                <a:solidFill>
                  <a:srgbClr val="0070C0"/>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0" name="Shape 50"/>
          <p:cNvSpPr txBox="1">
            <a:spLocks noGrp="1"/>
          </p:cNvSpPr>
          <p:nvPr>
            <p:ph type="subTitle" idx="1"/>
          </p:nvPr>
        </p:nvSpPr>
        <p:spPr>
          <a:xfrm>
            <a:off x="914400" y="3886200"/>
            <a:ext cx="6400799" cy="1752600"/>
          </a:xfrm>
          <a:prstGeom prst="rect">
            <a:avLst/>
          </a:prstGeom>
          <a:noFill/>
          <a:ln>
            <a:noFill/>
          </a:ln>
        </p:spPr>
        <p:txBody>
          <a:bodyPr lIns="91425" tIns="91425" rIns="91425" bIns="91425" anchor="t" anchorCtr="0"/>
          <a:lstStyle>
            <a:lvl1pPr marL="0" marR="0" lvl="0" indent="0" algn="ctr" rtl="0">
              <a:spcBef>
                <a:spcPts val="720"/>
              </a:spcBef>
              <a:buClr>
                <a:srgbClr val="888888"/>
              </a:buClr>
              <a:buFont typeface="Arial"/>
              <a:buNone/>
              <a:defRPr sz="3600" b="1" i="0" u="none" strike="noStrike" cap="none">
                <a:solidFill>
                  <a:srgbClr val="888888"/>
                </a:solidFill>
                <a:latin typeface="Arial"/>
                <a:ea typeface="Arial"/>
                <a:cs typeface="Arial"/>
                <a:sym typeface="Arial"/>
              </a:defRPr>
            </a:lvl1pPr>
            <a:lvl2pPr marL="457200" marR="0" lvl="1" indent="0" algn="ctr" rtl="0">
              <a:spcBef>
                <a:spcPts val="640"/>
              </a:spcBef>
              <a:buClr>
                <a:srgbClr val="888888"/>
              </a:buClr>
              <a:buFont typeface="Arial"/>
              <a:buNone/>
              <a:defRPr sz="3200" b="0" i="0" u="none" strike="noStrike" cap="none">
                <a:solidFill>
                  <a:srgbClr val="888888"/>
                </a:solidFill>
                <a:latin typeface="Arial"/>
                <a:ea typeface="Arial"/>
                <a:cs typeface="Arial"/>
                <a:sym typeface="Arial"/>
              </a:defRPr>
            </a:lvl2pPr>
            <a:lvl3pPr marL="914400" marR="0" lvl="2" indent="0" algn="ctr" rtl="0">
              <a:spcBef>
                <a:spcPts val="560"/>
              </a:spcBef>
              <a:buClr>
                <a:srgbClr val="888888"/>
              </a:buClr>
              <a:buFont typeface="Arial"/>
              <a:buNone/>
              <a:defRPr sz="2800" b="0" i="0" u="none" strike="noStrike" cap="none">
                <a:solidFill>
                  <a:srgbClr val="888888"/>
                </a:solidFill>
                <a:latin typeface="Arial"/>
                <a:ea typeface="Arial"/>
                <a:cs typeface="Arial"/>
                <a:sym typeface="Arial"/>
              </a:defRPr>
            </a:lvl3pPr>
            <a:lvl4pPr marL="1371600" marR="0" lvl="3" indent="0" algn="ctr" rtl="0">
              <a:spcBef>
                <a:spcPts val="480"/>
              </a:spcBef>
              <a:buClr>
                <a:srgbClr val="888888"/>
              </a:buClr>
              <a:buFont typeface="Arial"/>
              <a:buNone/>
              <a:defRPr sz="2400" b="0" i="0" u="none" strike="noStrike" cap="none">
                <a:solidFill>
                  <a:srgbClr val="888888"/>
                </a:solidFill>
                <a:latin typeface="Arial"/>
                <a:ea typeface="Arial"/>
                <a:cs typeface="Arial"/>
                <a:sym typeface="Arial"/>
              </a:defRPr>
            </a:lvl4pPr>
            <a:lvl5pPr marL="1828800" marR="0" lvl="4" indent="0" algn="ctr" rtl="0">
              <a:spcBef>
                <a:spcPts val="400"/>
              </a:spcBef>
              <a:buClr>
                <a:srgbClr val="888888"/>
              </a:buClr>
              <a:buFont typeface="Arial"/>
              <a:buNone/>
              <a:defRPr sz="2000" b="0" i="0" u="none" strike="noStrike" cap="none">
                <a:solidFill>
                  <a:srgbClr val="888888"/>
                </a:solidFill>
                <a:latin typeface="Arial"/>
                <a:ea typeface="Arial"/>
                <a:cs typeface="Arial"/>
                <a:sym typeface="Arial"/>
              </a:defRPr>
            </a:lvl5pPr>
            <a:lvl6pPr marL="2286000" marR="0" lvl="5" indent="0" algn="ctr" rtl="0">
              <a:spcBef>
                <a:spcPts val="400"/>
              </a:spcBef>
              <a:buClr>
                <a:srgbClr val="888888"/>
              </a:buClr>
              <a:buFont typeface="Arial"/>
              <a:buNone/>
              <a:defRPr sz="2000" b="0" i="0" u="none" strike="noStrike" cap="none">
                <a:solidFill>
                  <a:srgbClr val="888888"/>
                </a:solidFill>
                <a:latin typeface="Times New Roman"/>
                <a:ea typeface="Times New Roman"/>
                <a:cs typeface="Times New Roman"/>
                <a:sym typeface="Times New Roman"/>
              </a:defRPr>
            </a:lvl6pPr>
            <a:lvl7pPr marL="2743200" marR="0" lvl="6" indent="0" algn="ctr" rtl="0">
              <a:spcBef>
                <a:spcPts val="400"/>
              </a:spcBef>
              <a:buClr>
                <a:srgbClr val="888888"/>
              </a:buClr>
              <a:buFont typeface="Arial"/>
              <a:buNone/>
              <a:defRPr sz="2000" b="0" i="0" u="none" strike="noStrike" cap="none">
                <a:solidFill>
                  <a:srgbClr val="888888"/>
                </a:solidFill>
                <a:latin typeface="Times New Roman"/>
                <a:ea typeface="Times New Roman"/>
                <a:cs typeface="Times New Roman"/>
                <a:sym typeface="Times New Roman"/>
              </a:defRPr>
            </a:lvl7pPr>
            <a:lvl8pPr marL="3200400" marR="0" lvl="7" indent="0" algn="ctr" rtl="0">
              <a:spcBef>
                <a:spcPts val="400"/>
              </a:spcBef>
              <a:buClr>
                <a:srgbClr val="888888"/>
              </a:buClr>
              <a:buFont typeface="Arial"/>
              <a:buNone/>
              <a:defRPr sz="2000" b="0" i="0" u="none" strike="noStrike" cap="none">
                <a:solidFill>
                  <a:srgbClr val="888888"/>
                </a:solidFill>
                <a:latin typeface="Times New Roman"/>
                <a:ea typeface="Times New Roman"/>
                <a:cs typeface="Times New Roman"/>
                <a:sym typeface="Times New Roman"/>
              </a:defRPr>
            </a:lvl8pPr>
            <a:lvl9pPr marL="3657600" marR="0" lvl="8" indent="0" algn="ctr" rtl="0">
              <a:spcBef>
                <a:spcPts val="400"/>
              </a:spcBef>
              <a:buClr>
                <a:srgbClr val="888888"/>
              </a:buClr>
              <a:buFont typeface="Arial"/>
              <a:buNone/>
              <a:defRPr sz="2000" b="0" i="0" u="none" strike="noStrike" cap="none">
                <a:solidFill>
                  <a:srgbClr val="888888"/>
                </a:solidFill>
                <a:latin typeface="Times New Roman"/>
                <a:ea typeface="Times New Roman"/>
                <a:cs typeface="Times New Roman"/>
                <a:sym typeface="Times New Roman"/>
              </a:defRPr>
            </a:lvl9pPr>
          </a:lstStyle>
          <a:p>
            <a:endParaRPr/>
          </a:p>
        </p:txBody>
      </p:sp>
      <p:sp>
        <p:nvSpPr>
          <p:cNvPr id="51" name="Shape 51"/>
          <p:cNvSpPr txBox="1">
            <a:spLocks noGrp="1"/>
          </p:cNvSpPr>
          <p:nvPr>
            <p:ph type="sldNum" idx="12"/>
          </p:nvPr>
        </p:nvSpPr>
        <p:spPr>
          <a:xfrm>
            <a:off x="8382000" y="6356351"/>
            <a:ext cx="381000" cy="34925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1">
                <a:solidFill>
                  <a:schemeClr val="lt1"/>
                </a:solidFill>
                <a:latin typeface="Calibri"/>
                <a:ea typeface="Calibri"/>
                <a:cs typeface="Calibri"/>
                <a:sym typeface="Calibri"/>
              </a:rPr>
              <a:t>‹#›</a:t>
            </a:fld>
            <a:endParaRPr lang="en-US" sz="1200" b="1">
              <a:solidFill>
                <a:schemeClr val="lt1"/>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52"/>
        <p:cNvGrpSpPr/>
        <p:nvPr/>
      </p:nvGrpSpPr>
      <p:grpSpPr>
        <a:xfrm>
          <a:off x="0" y="0"/>
          <a:ext cx="0" cy="0"/>
          <a:chOff x="0" y="0"/>
          <a:chExt cx="0" cy="0"/>
        </a:xfrm>
      </p:grpSpPr>
      <p:sp>
        <p:nvSpPr>
          <p:cNvPr id="53" name="Shape 53"/>
          <p:cNvSpPr txBox="1">
            <a:spLocks noGrp="1"/>
          </p:cNvSpPr>
          <p:nvPr>
            <p:ph type="title"/>
          </p:nvPr>
        </p:nvSpPr>
        <p:spPr>
          <a:xfrm>
            <a:off x="457200" y="274637"/>
            <a:ext cx="7543800" cy="1143000"/>
          </a:xfrm>
          <a:prstGeom prst="rect">
            <a:avLst/>
          </a:prstGeom>
          <a:noFill/>
          <a:ln>
            <a:noFill/>
          </a:ln>
        </p:spPr>
        <p:txBody>
          <a:bodyPr lIns="91425" tIns="91425" rIns="91425" bIns="91425" anchor="ctr" anchorCtr="0"/>
          <a:lstStyle>
            <a:lvl1pPr marL="0" marR="0" lvl="0" indent="0" algn="ctr" rtl="0">
              <a:spcBef>
                <a:spcPts val="0"/>
              </a:spcBef>
              <a:buClr>
                <a:srgbClr val="0070C0"/>
              </a:buClr>
              <a:buFont typeface="Times New Roman"/>
              <a:buNone/>
              <a:defRPr sz="4000" b="1" i="0" u="none" strike="noStrike" cap="none">
                <a:solidFill>
                  <a:srgbClr val="0070C0"/>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4" name="Shape 54"/>
          <p:cNvSpPr txBox="1">
            <a:spLocks noGrp="1"/>
          </p:cNvSpPr>
          <p:nvPr>
            <p:ph type="body" idx="1"/>
          </p:nvPr>
        </p:nvSpPr>
        <p:spPr>
          <a:xfrm>
            <a:off x="457200" y="1600200"/>
            <a:ext cx="4038599" cy="4525963"/>
          </a:xfrm>
          <a:prstGeom prst="rect">
            <a:avLst/>
          </a:prstGeom>
          <a:noFill/>
          <a:ln>
            <a:noFill/>
          </a:ln>
        </p:spPr>
        <p:txBody>
          <a:bodyPr lIns="91425" tIns="91425" rIns="91425" bIns="91425" anchor="t" anchorCtr="0"/>
          <a:lstStyle>
            <a:lvl1pPr marL="342900" marR="0" lvl="0" indent="-165100" algn="l" rtl="0">
              <a:spcBef>
                <a:spcPts val="560"/>
              </a:spcBef>
              <a:buClr>
                <a:schemeClr val="dk1"/>
              </a:buClr>
              <a:buSzPct val="100000"/>
              <a:buFont typeface="Arial"/>
              <a:buChar char="•"/>
              <a:defRPr sz="2800" b="1" i="0" u="none" strike="noStrike" cap="none">
                <a:solidFill>
                  <a:schemeClr val="dk1"/>
                </a:solidFill>
                <a:latin typeface="Arial"/>
                <a:ea typeface="Arial"/>
                <a:cs typeface="Arial"/>
                <a:sym typeface="Arial"/>
              </a:defRPr>
            </a:lvl1pPr>
            <a:lvl2pPr marL="742950" marR="0" lvl="1" indent="-133350" algn="l" rtl="0">
              <a:spcBef>
                <a:spcPts val="480"/>
              </a:spcBef>
              <a:buClr>
                <a:srgbClr val="7F7F7F"/>
              </a:buClr>
              <a:buSzPct val="100000"/>
              <a:buFont typeface="Arial"/>
              <a:buChar char="•"/>
              <a:defRPr sz="2400" b="0" i="0" u="none" strike="noStrike" cap="none">
                <a:solidFill>
                  <a:srgbClr val="7F7F7F"/>
                </a:solidFill>
                <a:latin typeface="Arial"/>
                <a:ea typeface="Arial"/>
                <a:cs typeface="Arial"/>
                <a:sym typeface="Arial"/>
              </a:defRPr>
            </a:lvl2pPr>
            <a:lvl3pPr marL="1143000" marR="0" lvl="2" indent="-101600" algn="l" rtl="0">
              <a:spcBef>
                <a:spcPts val="400"/>
              </a:spcBef>
              <a:buClr>
                <a:srgbClr val="7F7F7F"/>
              </a:buClr>
              <a:buSzPct val="100000"/>
              <a:buFont typeface="Arial"/>
              <a:buChar char="•"/>
              <a:defRPr sz="2000" b="0" i="0" u="none" strike="noStrike" cap="none">
                <a:solidFill>
                  <a:srgbClr val="7F7F7F"/>
                </a:solidFill>
                <a:latin typeface="Arial"/>
                <a:ea typeface="Arial"/>
                <a:cs typeface="Arial"/>
                <a:sym typeface="Arial"/>
              </a:defRPr>
            </a:lvl3pPr>
            <a:lvl4pPr marL="1600200" marR="0" lvl="3" indent="-114300" algn="l" rtl="0">
              <a:spcBef>
                <a:spcPts val="360"/>
              </a:spcBef>
              <a:buClr>
                <a:srgbClr val="7F7F7F"/>
              </a:buClr>
              <a:buSzPct val="100000"/>
              <a:buFont typeface="Arial"/>
              <a:buChar char="–"/>
              <a:defRPr sz="1800" b="0" i="0" u="none" strike="noStrike" cap="none">
                <a:solidFill>
                  <a:srgbClr val="7F7F7F"/>
                </a:solidFill>
                <a:latin typeface="Arial"/>
                <a:ea typeface="Arial"/>
                <a:cs typeface="Arial"/>
                <a:sym typeface="Arial"/>
              </a:defRPr>
            </a:lvl4pPr>
            <a:lvl5pPr marL="2057400" marR="0" lvl="4" indent="-114300" algn="l" rtl="0">
              <a:spcBef>
                <a:spcPts val="360"/>
              </a:spcBef>
              <a:buClr>
                <a:srgbClr val="7F7F7F"/>
              </a:buClr>
              <a:buSzPct val="100000"/>
              <a:buFont typeface="Arial"/>
              <a:buChar char="»"/>
              <a:defRPr sz="1800" b="0" i="0" u="none" strike="noStrike" cap="none">
                <a:solidFill>
                  <a:srgbClr val="7F7F7F"/>
                </a:solidFill>
                <a:latin typeface="Arial"/>
                <a:ea typeface="Arial"/>
                <a:cs typeface="Arial"/>
                <a:sym typeface="Arial"/>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Times New Roman"/>
                <a:ea typeface="Times New Roman"/>
                <a:cs typeface="Times New Roman"/>
                <a:sym typeface="Times New Roman"/>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Times New Roman"/>
                <a:ea typeface="Times New Roman"/>
                <a:cs typeface="Times New Roman"/>
                <a:sym typeface="Times New Roman"/>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Times New Roman"/>
                <a:ea typeface="Times New Roman"/>
                <a:cs typeface="Times New Roman"/>
                <a:sym typeface="Times New Roman"/>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Times New Roman"/>
                <a:ea typeface="Times New Roman"/>
                <a:cs typeface="Times New Roman"/>
                <a:sym typeface="Times New Roman"/>
              </a:defRPr>
            </a:lvl9pPr>
          </a:lstStyle>
          <a:p>
            <a:endParaRPr/>
          </a:p>
        </p:txBody>
      </p:sp>
      <p:sp>
        <p:nvSpPr>
          <p:cNvPr id="55" name="Shape 55"/>
          <p:cNvSpPr txBox="1">
            <a:spLocks noGrp="1"/>
          </p:cNvSpPr>
          <p:nvPr>
            <p:ph type="body" idx="2"/>
          </p:nvPr>
        </p:nvSpPr>
        <p:spPr>
          <a:xfrm>
            <a:off x="4648200" y="1600200"/>
            <a:ext cx="4038599" cy="4525963"/>
          </a:xfrm>
          <a:prstGeom prst="rect">
            <a:avLst/>
          </a:prstGeom>
          <a:noFill/>
          <a:ln>
            <a:noFill/>
          </a:ln>
        </p:spPr>
        <p:txBody>
          <a:bodyPr lIns="91425" tIns="91425" rIns="91425" bIns="91425" anchor="t" anchorCtr="0"/>
          <a:lstStyle>
            <a:lvl1pPr marL="342900" marR="0" lvl="0" indent="-165100" algn="l" rtl="0">
              <a:spcBef>
                <a:spcPts val="560"/>
              </a:spcBef>
              <a:buClr>
                <a:schemeClr val="dk1"/>
              </a:buClr>
              <a:buSzPct val="100000"/>
              <a:buFont typeface="Arial"/>
              <a:buChar char="•"/>
              <a:defRPr sz="2800" b="1" i="0" u="none" strike="noStrike" cap="none">
                <a:solidFill>
                  <a:schemeClr val="dk1"/>
                </a:solidFill>
                <a:latin typeface="Arial"/>
                <a:ea typeface="Arial"/>
                <a:cs typeface="Arial"/>
                <a:sym typeface="Arial"/>
              </a:defRPr>
            </a:lvl1pPr>
            <a:lvl2pPr marL="742950" marR="0" lvl="1" indent="-133350" algn="l" rtl="0">
              <a:spcBef>
                <a:spcPts val="480"/>
              </a:spcBef>
              <a:buClr>
                <a:srgbClr val="7F7F7F"/>
              </a:buClr>
              <a:buSzPct val="100000"/>
              <a:buFont typeface="Arial"/>
              <a:buChar char="•"/>
              <a:defRPr sz="2400" b="0" i="0" u="none" strike="noStrike" cap="none">
                <a:solidFill>
                  <a:srgbClr val="7F7F7F"/>
                </a:solidFill>
                <a:latin typeface="Arial"/>
                <a:ea typeface="Arial"/>
                <a:cs typeface="Arial"/>
                <a:sym typeface="Arial"/>
              </a:defRPr>
            </a:lvl2pPr>
            <a:lvl3pPr marL="1143000" marR="0" lvl="2" indent="-101600" algn="l" rtl="0">
              <a:spcBef>
                <a:spcPts val="400"/>
              </a:spcBef>
              <a:buClr>
                <a:srgbClr val="7F7F7F"/>
              </a:buClr>
              <a:buSzPct val="100000"/>
              <a:buFont typeface="Arial"/>
              <a:buChar char="•"/>
              <a:defRPr sz="2000" b="0" i="0" u="none" strike="noStrike" cap="none">
                <a:solidFill>
                  <a:srgbClr val="7F7F7F"/>
                </a:solidFill>
                <a:latin typeface="Arial"/>
                <a:ea typeface="Arial"/>
                <a:cs typeface="Arial"/>
                <a:sym typeface="Arial"/>
              </a:defRPr>
            </a:lvl3pPr>
            <a:lvl4pPr marL="1600200" marR="0" lvl="3" indent="-114300" algn="l" rtl="0">
              <a:spcBef>
                <a:spcPts val="360"/>
              </a:spcBef>
              <a:buClr>
                <a:srgbClr val="7F7F7F"/>
              </a:buClr>
              <a:buSzPct val="100000"/>
              <a:buFont typeface="Arial"/>
              <a:buChar char="–"/>
              <a:defRPr sz="1800" b="0" i="0" u="none" strike="noStrike" cap="none">
                <a:solidFill>
                  <a:srgbClr val="7F7F7F"/>
                </a:solidFill>
                <a:latin typeface="Arial"/>
                <a:ea typeface="Arial"/>
                <a:cs typeface="Arial"/>
                <a:sym typeface="Arial"/>
              </a:defRPr>
            </a:lvl4pPr>
            <a:lvl5pPr marL="2057400" marR="0" lvl="4" indent="-114300" algn="l" rtl="0">
              <a:spcBef>
                <a:spcPts val="360"/>
              </a:spcBef>
              <a:buClr>
                <a:srgbClr val="7F7F7F"/>
              </a:buClr>
              <a:buSzPct val="100000"/>
              <a:buFont typeface="Arial"/>
              <a:buChar char="»"/>
              <a:defRPr sz="1800" b="0" i="0" u="none" strike="noStrike" cap="none">
                <a:solidFill>
                  <a:srgbClr val="7F7F7F"/>
                </a:solidFill>
                <a:latin typeface="Arial"/>
                <a:ea typeface="Arial"/>
                <a:cs typeface="Arial"/>
                <a:sym typeface="Arial"/>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Times New Roman"/>
                <a:ea typeface="Times New Roman"/>
                <a:cs typeface="Times New Roman"/>
                <a:sym typeface="Times New Roman"/>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Times New Roman"/>
                <a:ea typeface="Times New Roman"/>
                <a:cs typeface="Times New Roman"/>
                <a:sym typeface="Times New Roman"/>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Times New Roman"/>
                <a:ea typeface="Times New Roman"/>
                <a:cs typeface="Times New Roman"/>
                <a:sym typeface="Times New Roman"/>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Times New Roman"/>
                <a:ea typeface="Times New Roman"/>
                <a:cs typeface="Times New Roman"/>
                <a:sym typeface="Times New Roman"/>
              </a:defRPr>
            </a:lvl9pPr>
          </a:lstStyle>
          <a:p>
            <a:endParaRPr/>
          </a:p>
        </p:txBody>
      </p:sp>
      <p:sp>
        <p:nvSpPr>
          <p:cNvPr id="56" name="Shape 56"/>
          <p:cNvSpPr txBox="1">
            <a:spLocks noGrp="1"/>
          </p:cNvSpPr>
          <p:nvPr>
            <p:ph type="sldNum" idx="12"/>
          </p:nvPr>
        </p:nvSpPr>
        <p:spPr>
          <a:xfrm>
            <a:off x="8382000" y="6356351"/>
            <a:ext cx="381000" cy="34925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chemeClr val="lt1"/>
                </a:solidFill>
                <a:latin typeface="Times New Roman"/>
                <a:ea typeface="Times New Roman"/>
                <a:cs typeface="Times New Roman"/>
                <a:sym typeface="Times New Roman"/>
              </a:rPr>
              <a:t>‹#›</a:t>
            </a:fld>
            <a:endParaRPr lang="en-US" sz="1200">
              <a:solidFill>
                <a:schemeClr val="lt1"/>
              </a:solidFill>
              <a:latin typeface="Times New Roman"/>
              <a:ea typeface="Times New Roman"/>
              <a:cs typeface="Times New Roman"/>
              <a:sym typeface="Times New Roman"/>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2_Custom Layout">
    <p:spTree>
      <p:nvGrpSpPr>
        <p:cNvPr id="1" name="Shape 57"/>
        <p:cNvGrpSpPr/>
        <p:nvPr/>
      </p:nvGrpSpPr>
      <p:grpSpPr>
        <a:xfrm>
          <a:off x="0" y="0"/>
          <a:ext cx="0" cy="0"/>
          <a:chOff x="0" y="0"/>
          <a:chExt cx="0" cy="0"/>
        </a:xfrm>
      </p:grpSpPr>
      <p:sp>
        <p:nvSpPr>
          <p:cNvPr id="58" name="Shape 58"/>
          <p:cNvSpPr txBox="1">
            <a:spLocks noGrp="1"/>
          </p:cNvSpPr>
          <p:nvPr>
            <p:ph type="title"/>
          </p:nvPr>
        </p:nvSpPr>
        <p:spPr>
          <a:xfrm>
            <a:off x="457200" y="274637"/>
            <a:ext cx="7543800" cy="1143000"/>
          </a:xfrm>
          <a:prstGeom prst="rect">
            <a:avLst/>
          </a:prstGeom>
          <a:noFill/>
          <a:ln>
            <a:noFill/>
          </a:ln>
        </p:spPr>
        <p:txBody>
          <a:bodyPr lIns="91425" tIns="91425" rIns="91425" bIns="91425" anchor="ctr" anchorCtr="0"/>
          <a:lstStyle>
            <a:lvl1pPr marL="0" marR="0" lvl="0" indent="0" algn="ctr" rtl="0">
              <a:spcBef>
                <a:spcPts val="0"/>
              </a:spcBef>
              <a:buClr>
                <a:srgbClr val="0070C0"/>
              </a:buClr>
              <a:buFont typeface="Times New Roman"/>
              <a:buNone/>
              <a:defRPr sz="4000" b="1" i="0" u="none" strike="noStrike" cap="none">
                <a:solidFill>
                  <a:srgbClr val="0070C0"/>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9" name="Shape 59"/>
          <p:cNvSpPr txBox="1">
            <a:spLocks noGrp="1"/>
          </p:cNvSpPr>
          <p:nvPr>
            <p:ph type="dt" idx="10"/>
          </p:nvPr>
        </p:nvSpPr>
        <p:spPr>
          <a:xfrm>
            <a:off x="5105400" y="6553201"/>
            <a:ext cx="838199" cy="152399"/>
          </a:xfrm>
          <a:prstGeom prst="rect">
            <a:avLst/>
          </a:prstGeom>
          <a:noFill/>
          <a:ln>
            <a:noFill/>
          </a:ln>
        </p:spPr>
        <p:txBody>
          <a:bodyPr lIns="91425" tIns="91425" rIns="91425" bIns="91425" anchor="t" anchorCtr="0"/>
          <a:lstStyle>
            <a:lvl1pPr marL="0" marR="0" lvl="0" indent="0" algn="l" rtl="0">
              <a:spcBef>
                <a:spcPts val="0"/>
              </a:spcBef>
              <a:buNone/>
              <a:defRPr sz="1800">
                <a:solidFill>
                  <a:schemeClr val="dk1"/>
                </a:solidFill>
                <a:latin typeface="Times New Roman"/>
                <a:ea typeface="Times New Roman"/>
                <a:cs typeface="Times New Roman"/>
                <a:sym typeface="Times New Roman"/>
              </a:defRPr>
            </a:lvl1pPr>
            <a:lvl2pPr marL="457200" marR="0" lvl="1" indent="0" algn="l" rtl="0">
              <a:spcBef>
                <a:spcPts val="0"/>
              </a:spcBef>
              <a:buNone/>
              <a:defRPr sz="1800" b="0" i="0" u="none" strike="noStrike" cap="none">
                <a:solidFill>
                  <a:schemeClr val="dk1"/>
                </a:solidFill>
                <a:latin typeface="Times New Roman"/>
                <a:ea typeface="Times New Roman"/>
                <a:cs typeface="Times New Roman"/>
                <a:sym typeface="Times New Roman"/>
              </a:defRPr>
            </a:lvl2pPr>
            <a:lvl3pPr marL="914400" marR="0" lvl="2" indent="0" algn="l" rtl="0">
              <a:spcBef>
                <a:spcPts val="0"/>
              </a:spcBef>
              <a:buNone/>
              <a:defRPr sz="1800" b="0" i="0" u="none" strike="noStrike" cap="none">
                <a:solidFill>
                  <a:schemeClr val="dk1"/>
                </a:solidFill>
                <a:latin typeface="Times New Roman"/>
                <a:ea typeface="Times New Roman"/>
                <a:cs typeface="Times New Roman"/>
                <a:sym typeface="Times New Roman"/>
              </a:defRPr>
            </a:lvl3pPr>
            <a:lvl4pPr marL="1371600" marR="0" lvl="3" indent="0" algn="l" rtl="0">
              <a:spcBef>
                <a:spcPts val="0"/>
              </a:spcBef>
              <a:buNone/>
              <a:defRPr sz="1800" b="0" i="0" u="none" strike="noStrike" cap="none">
                <a:solidFill>
                  <a:schemeClr val="dk1"/>
                </a:solidFill>
                <a:latin typeface="Times New Roman"/>
                <a:ea typeface="Times New Roman"/>
                <a:cs typeface="Times New Roman"/>
                <a:sym typeface="Times New Roman"/>
              </a:defRPr>
            </a:lvl4pPr>
            <a:lvl5pPr marL="1828800" marR="0" lvl="4" indent="0" algn="l" rtl="0">
              <a:spcBef>
                <a:spcPts val="0"/>
              </a:spcBef>
              <a:buNone/>
              <a:defRPr sz="1800" b="0" i="0" u="none" strike="noStrike" cap="none">
                <a:solidFill>
                  <a:schemeClr val="dk1"/>
                </a:solidFill>
                <a:latin typeface="Times New Roman"/>
                <a:ea typeface="Times New Roman"/>
                <a:cs typeface="Times New Roman"/>
                <a:sym typeface="Times New Roman"/>
              </a:defRPr>
            </a:lvl5pPr>
            <a:lvl6pPr marL="2286000" marR="0" lvl="5" indent="0" algn="l" rtl="0">
              <a:spcBef>
                <a:spcPts val="0"/>
              </a:spcBef>
              <a:buNone/>
              <a:defRPr sz="1800" b="0" i="0" u="none" strike="noStrike" cap="none">
                <a:solidFill>
                  <a:schemeClr val="dk1"/>
                </a:solidFill>
                <a:latin typeface="Times New Roman"/>
                <a:ea typeface="Times New Roman"/>
                <a:cs typeface="Times New Roman"/>
                <a:sym typeface="Times New Roman"/>
              </a:defRPr>
            </a:lvl6pPr>
            <a:lvl7pPr marL="2743200" marR="0" lvl="6" indent="0" algn="l" rtl="0">
              <a:spcBef>
                <a:spcPts val="0"/>
              </a:spcBef>
              <a:buNone/>
              <a:defRPr sz="1800" b="0" i="0" u="none" strike="noStrike" cap="none">
                <a:solidFill>
                  <a:schemeClr val="dk1"/>
                </a:solidFill>
                <a:latin typeface="Times New Roman"/>
                <a:ea typeface="Times New Roman"/>
                <a:cs typeface="Times New Roman"/>
                <a:sym typeface="Times New Roman"/>
              </a:defRPr>
            </a:lvl7pPr>
            <a:lvl8pPr marL="3200400" marR="0" lvl="7" indent="0" algn="l" rtl="0">
              <a:spcBef>
                <a:spcPts val="0"/>
              </a:spcBef>
              <a:buNone/>
              <a:defRPr sz="1800" b="0" i="0" u="none" strike="noStrike" cap="none">
                <a:solidFill>
                  <a:schemeClr val="dk1"/>
                </a:solidFill>
                <a:latin typeface="Times New Roman"/>
                <a:ea typeface="Times New Roman"/>
                <a:cs typeface="Times New Roman"/>
                <a:sym typeface="Times New Roman"/>
              </a:defRPr>
            </a:lvl8pPr>
            <a:lvl9pPr marL="3657600" marR="0" lvl="8" indent="0" algn="l" rtl="0">
              <a:spcBef>
                <a:spcPts val="0"/>
              </a:spcBef>
              <a:buNone/>
              <a:defRPr sz="1800" b="0" i="0" u="none" strike="noStrike" cap="none">
                <a:solidFill>
                  <a:schemeClr val="dk1"/>
                </a:solidFill>
                <a:latin typeface="Times New Roman"/>
                <a:ea typeface="Times New Roman"/>
                <a:cs typeface="Times New Roman"/>
                <a:sym typeface="Times New Roman"/>
              </a:defRPr>
            </a:lvl9pPr>
          </a:lstStyle>
          <a:p>
            <a:endParaRPr/>
          </a:p>
        </p:txBody>
      </p:sp>
      <p:sp>
        <p:nvSpPr>
          <p:cNvPr id="60" name="Shape 60"/>
          <p:cNvSpPr/>
          <p:nvPr/>
        </p:nvSpPr>
        <p:spPr>
          <a:xfrm>
            <a:off x="4953000" y="6248400"/>
            <a:ext cx="3352799" cy="609599"/>
          </a:xfrm>
          <a:prstGeom prst="rect">
            <a:avLst/>
          </a:prstGeom>
          <a:solidFill>
            <a:schemeClr val="lt1"/>
          </a:solidFill>
          <a:ln w="25400" cap="flat" cmpd="sng">
            <a:solidFill>
              <a:schemeClr val="lt1"/>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a:solidFill>
                <a:schemeClr val="lt1"/>
              </a:solidFill>
              <a:latin typeface="Times New Roman"/>
              <a:ea typeface="Times New Roman"/>
              <a:cs typeface="Times New Roman"/>
              <a:sym typeface="Times New Roman"/>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61"/>
        <p:cNvGrpSpPr/>
        <p:nvPr/>
      </p:nvGrpSpPr>
      <p:grpSpPr>
        <a:xfrm>
          <a:off x="0" y="0"/>
          <a:ext cx="0" cy="0"/>
          <a:chOff x="0" y="0"/>
          <a:chExt cx="0" cy="0"/>
        </a:xfrm>
      </p:grpSpPr>
      <p:sp>
        <p:nvSpPr>
          <p:cNvPr id="62" name="Shape 62"/>
          <p:cNvSpPr txBox="1">
            <a:spLocks noGrp="1"/>
          </p:cNvSpPr>
          <p:nvPr>
            <p:ph type="title"/>
          </p:nvPr>
        </p:nvSpPr>
        <p:spPr>
          <a:xfrm>
            <a:off x="457200" y="273050"/>
            <a:ext cx="3008313" cy="1162049"/>
          </a:xfrm>
          <a:prstGeom prst="rect">
            <a:avLst/>
          </a:prstGeom>
          <a:noFill/>
          <a:ln>
            <a:noFill/>
          </a:ln>
        </p:spPr>
        <p:txBody>
          <a:bodyPr lIns="91425" tIns="91425" rIns="91425" bIns="91425" anchor="b" anchorCtr="0"/>
          <a:lstStyle>
            <a:lvl1pPr marL="0" marR="0" lvl="0" indent="0" algn="l" rtl="0">
              <a:spcBef>
                <a:spcPts val="0"/>
              </a:spcBef>
              <a:buClr>
                <a:srgbClr val="0070C0"/>
              </a:buClr>
              <a:buFont typeface="Times New Roman"/>
              <a:buNone/>
              <a:defRPr sz="2800" b="1" i="0" u="none" strike="noStrike" cap="none">
                <a:solidFill>
                  <a:srgbClr val="0070C0"/>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3" name="Shape 63"/>
          <p:cNvSpPr txBox="1">
            <a:spLocks noGrp="1"/>
          </p:cNvSpPr>
          <p:nvPr>
            <p:ph type="body" idx="1"/>
          </p:nvPr>
        </p:nvSpPr>
        <p:spPr>
          <a:xfrm>
            <a:off x="3575050" y="273050"/>
            <a:ext cx="5111750" cy="5853112"/>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1" i="0" u="none" strike="noStrike" cap="none">
                <a:solidFill>
                  <a:schemeClr val="dk1"/>
                </a:solidFill>
                <a:latin typeface="Arial"/>
                <a:ea typeface="Arial"/>
                <a:cs typeface="Arial"/>
                <a:sym typeface="Arial"/>
              </a:defRPr>
            </a:lvl1pPr>
            <a:lvl2pPr marL="742950" marR="0" lvl="1" indent="-107950" algn="l" rtl="0">
              <a:spcBef>
                <a:spcPts val="560"/>
              </a:spcBef>
              <a:buClr>
                <a:srgbClr val="7F7F7F"/>
              </a:buClr>
              <a:buSzPct val="100000"/>
              <a:buFont typeface="Arial"/>
              <a:buChar char="•"/>
              <a:defRPr sz="2800" b="0" i="0" u="none" strike="noStrike" cap="none">
                <a:solidFill>
                  <a:srgbClr val="7F7F7F"/>
                </a:solidFill>
                <a:latin typeface="Arial"/>
                <a:ea typeface="Arial"/>
                <a:cs typeface="Arial"/>
                <a:sym typeface="Arial"/>
              </a:defRPr>
            </a:lvl2pPr>
            <a:lvl3pPr marL="1143000" marR="0" lvl="2" indent="-76200" algn="l" rtl="0">
              <a:spcBef>
                <a:spcPts val="480"/>
              </a:spcBef>
              <a:buClr>
                <a:srgbClr val="7F7F7F"/>
              </a:buClr>
              <a:buSzPct val="100000"/>
              <a:buFont typeface="Arial"/>
              <a:buChar char="•"/>
              <a:defRPr sz="2400" b="0" i="0" u="none" strike="noStrike" cap="none">
                <a:solidFill>
                  <a:srgbClr val="7F7F7F"/>
                </a:solidFill>
                <a:latin typeface="Arial"/>
                <a:ea typeface="Arial"/>
                <a:cs typeface="Arial"/>
                <a:sym typeface="Arial"/>
              </a:defRPr>
            </a:lvl3pPr>
            <a:lvl4pPr marL="1600200" marR="0" lvl="3" indent="-101600" algn="l" rtl="0">
              <a:spcBef>
                <a:spcPts val="400"/>
              </a:spcBef>
              <a:buClr>
                <a:srgbClr val="7F7F7F"/>
              </a:buClr>
              <a:buSzPct val="100000"/>
              <a:buFont typeface="Arial"/>
              <a:buChar char="–"/>
              <a:defRPr sz="2000" b="0" i="0" u="none" strike="noStrike" cap="none">
                <a:solidFill>
                  <a:srgbClr val="7F7F7F"/>
                </a:solidFill>
                <a:latin typeface="Arial"/>
                <a:ea typeface="Arial"/>
                <a:cs typeface="Arial"/>
                <a:sym typeface="Arial"/>
              </a:defRPr>
            </a:lvl4pPr>
            <a:lvl5pPr marL="2057400" marR="0" lvl="4" indent="-101600" algn="l" rtl="0">
              <a:spcBef>
                <a:spcPts val="400"/>
              </a:spcBef>
              <a:buClr>
                <a:srgbClr val="7F7F7F"/>
              </a:buClr>
              <a:buSzPct val="100000"/>
              <a:buFont typeface="Arial"/>
              <a:buChar char="»"/>
              <a:defRPr sz="2000" b="0" i="0" u="none" strike="noStrike" cap="none">
                <a:solidFill>
                  <a:srgbClr val="7F7F7F"/>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9pPr>
          </a:lstStyle>
          <a:p>
            <a:endParaRPr/>
          </a:p>
        </p:txBody>
      </p:sp>
      <p:sp>
        <p:nvSpPr>
          <p:cNvPr id="64" name="Shape 64"/>
          <p:cNvSpPr txBox="1">
            <a:spLocks noGrp="1"/>
          </p:cNvSpPr>
          <p:nvPr>
            <p:ph type="body" idx="2"/>
          </p:nvPr>
        </p:nvSpPr>
        <p:spPr>
          <a:xfrm>
            <a:off x="457200" y="1435100"/>
            <a:ext cx="3008313" cy="4691063"/>
          </a:xfrm>
          <a:prstGeom prst="rect">
            <a:avLst/>
          </a:prstGeom>
          <a:noFill/>
          <a:ln>
            <a:noFill/>
          </a:ln>
        </p:spPr>
        <p:txBody>
          <a:bodyPr lIns="91425" tIns="91425" rIns="91425" bIns="91425" anchor="t" anchorCtr="0"/>
          <a:lstStyle>
            <a:lvl1pPr marL="0" marR="0" lvl="0" indent="0" algn="l" rtl="0">
              <a:spcBef>
                <a:spcPts val="280"/>
              </a:spcBef>
              <a:buClr>
                <a:srgbClr val="7F7F7F"/>
              </a:buClr>
              <a:buFont typeface="Arial"/>
              <a:buNone/>
              <a:defRPr sz="1400" b="1" i="0" u="none" strike="noStrike" cap="none">
                <a:solidFill>
                  <a:srgbClr val="7F7F7F"/>
                </a:solidFill>
                <a:latin typeface="Arial"/>
                <a:ea typeface="Arial"/>
                <a:cs typeface="Arial"/>
                <a:sym typeface="Arial"/>
              </a:defRPr>
            </a:lvl1pPr>
            <a:lvl2pPr marL="457200" marR="0" lvl="1" indent="0" algn="l" rtl="0">
              <a:spcBef>
                <a:spcPts val="240"/>
              </a:spcBef>
              <a:buClr>
                <a:srgbClr val="7F7F7F"/>
              </a:buClr>
              <a:buFont typeface="Arial"/>
              <a:buNone/>
              <a:defRPr sz="1200" b="0" i="0" u="none" strike="noStrike" cap="none">
                <a:solidFill>
                  <a:srgbClr val="7F7F7F"/>
                </a:solidFill>
                <a:latin typeface="Arial"/>
                <a:ea typeface="Arial"/>
                <a:cs typeface="Arial"/>
                <a:sym typeface="Arial"/>
              </a:defRPr>
            </a:lvl2pPr>
            <a:lvl3pPr marL="914400" marR="0" lvl="2" indent="0" algn="l" rtl="0">
              <a:spcBef>
                <a:spcPts val="200"/>
              </a:spcBef>
              <a:buClr>
                <a:srgbClr val="7F7F7F"/>
              </a:buClr>
              <a:buFont typeface="Arial"/>
              <a:buNone/>
              <a:defRPr sz="1000" b="0" i="0" u="none" strike="noStrike" cap="none">
                <a:solidFill>
                  <a:srgbClr val="7F7F7F"/>
                </a:solidFill>
                <a:latin typeface="Arial"/>
                <a:ea typeface="Arial"/>
                <a:cs typeface="Arial"/>
                <a:sym typeface="Arial"/>
              </a:defRPr>
            </a:lvl3pPr>
            <a:lvl4pPr marL="1371600" marR="0" lvl="3" indent="0" algn="l" rtl="0">
              <a:spcBef>
                <a:spcPts val="180"/>
              </a:spcBef>
              <a:buClr>
                <a:srgbClr val="7F7F7F"/>
              </a:buClr>
              <a:buFont typeface="Arial"/>
              <a:buNone/>
              <a:defRPr sz="900" b="0" i="0" u="none" strike="noStrike" cap="none">
                <a:solidFill>
                  <a:srgbClr val="7F7F7F"/>
                </a:solidFill>
                <a:latin typeface="Arial"/>
                <a:ea typeface="Arial"/>
                <a:cs typeface="Arial"/>
                <a:sym typeface="Arial"/>
              </a:defRPr>
            </a:lvl4pPr>
            <a:lvl5pPr marL="1828800" marR="0" lvl="4" indent="0" algn="l" rtl="0">
              <a:spcBef>
                <a:spcPts val="180"/>
              </a:spcBef>
              <a:buClr>
                <a:srgbClr val="7F7F7F"/>
              </a:buClr>
              <a:buFont typeface="Arial"/>
              <a:buNone/>
              <a:defRPr sz="900" b="0" i="0" u="none" strike="noStrike" cap="none">
                <a:solidFill>
                  <a:srgbClr val="7F7F7F"/>
                </a:solidFill>
                <a:latin typeface="Arial"/>
                <a:ea typeface="Arial"/>
                <a:cs typeface="Arial"/>
                <a:sym typeface="Arial"/>
              </a:defRPr>
            </a:lvl5pPr>
            <a:lvl6pPr marL="2286000" marR="0" lvl="5" indent="0" algn="l" rtl="0">
              <a:spcBef>
                <a:spcPts val="180"/>
              </a:spcBef>
              <a:buClr>
                <a:schemeClr val="dk1"/>
              </a:buClr>
              <a:buFont typeface="Arial"/>
              <a:buNone/>
              <a:defRPr sz="900" b="0" i="0" u="none" strike="noStrike" cap="none">
                <a:solidFill>
                  <a:schemeClr val="dk1"/>
                </a:solidFill>
                <a:latin typeface="Times New Roman"/>
                <a:ea typeface="Times New Roman"/>
                <a:cs typeface="Times New Roman"/>
                <a:sym typeface="Times New Roman"/>
              </a:defRPr>
            </a:lvl6pPr>
            <a:lvl7pPr marL="2743200" marR="0" lvl="6" indent="0" algn="l" rtl="0">
              <a:spcBef>
                <a:spcPts val="180"/>
              </a:spcBef>
              <a:buClr>
                <a:schemeClr val="dk1"/>
              </a:buClr>
              <a:buFont typeface="Arial"/>
              <a:buNone/>
              <a:defRPr sz="900" b="0" i="0" u="none" strike="noStrike" cap="none">
                <a:solidFill>
                  <a:schemeClr val="dk1"/>
                </a:solidFill>
                <a:latin typeface="Times New Roman"/>
                <a:ea typeface="Times New Roman"/>
                <a:cs typeface="Times New Roman"/>
                <a:sym typeface="Times New Roman"/>
              </a:defRPr>
            </a:lvl7pPr>
            <a:lvl8pPr marL="3200400" marR="0" lvl="7" indent="0" algn="l" rtl="0">
              <a:spcBef>
                <a:spcPts val="180"/>
              </a:spcBef>
              <a:buClr>
                <a:schemeClr val="dk1"/>
              </a:buClr>
              <a:buFont typeface="Arial"/>
              <a:buNone/>
              <a:defRPr sz="900" b="0" i="0" u="none" strike="noStrike" cap="none">
                <a:solidFill>
                  <a:schemeClr val="dk1"/>
                </a:solidFill>
                <a:latin typeface="Times New Roman"/>
                <a:ea typeface="Times New Roman"/>
                <a:cs typeface="Times New Roman"/>
                <a:sym typeface="Times New Roman"/>
              </a:defRPr>
            </a:lvl8pPr>
            <a:lvl9pPr marL="3657600" marR="0" lvl="8" indent="0" algn="l" rtl="0">
              <a:spcBef>
                <a:spcPts val="180"/>
              </a:spcBef>
              <a:buClr>
                <a:schemeClr val="dk1"/>
              </a:buClr>
              <a:buFont typeface="Arial"/>
              <a:buNone/>
              <a:defRPr sz="900" b="0" i="0" u="none" strike="noStrike" cap="none">
                <a:solidFill>
                  <a:schemeClr val="dk1"/>
                </a:solidFill>
                <a:latin typeface="Times New Roman"/>
                <a:ea typeface="Times New Roman"/>
                <a:cs typeface="Times New Roman"/>
                <a:sym typeface="Times New Roman"/>
              </a:defRPr>
            </a:lvl9pPr>
          </a:lstStyle>
          <a:p>
            <a:endParaRPr/>
          </a:p>
        </p:txBody>
      </p:sp>
      <p:sp>
        <p:nvSpPr>
          <p:cNvPr id="65" name="Shape 65"/>
          <p:cNvSpPr txBox="1">
            <a:spLocks noGrp="1"/>
          </p:cNvSpPr>
          <p:nvPr>
            <p:ph type="sldNum" idx="12"/>
          </p:nvPr>
        </p:nvSpPr>
        <p:spPr>
          <a:xfrm>
            <a:off x="8382000" y="6356351"/>
            <a:ext cx="381000" cy="34925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chemeClr val="lt1"/>
                </a:solidFill>
                <a:latin typeface="Times New Roman"/>
                <a:ea typeface="Times New Roman"/>
                <a:cs typeface="Times New Roman"/>
                <a:sym typeface="Times New Roman"/>
              </a:rPr>
              <a:t>‹#›</a:t>
            </a:fld>
            <a:endParaRPr lang="en-US" sz="1200">
              <a:solidFill>
                <a:schemeClr val="lt1"/>
              </a:solidFill>
              <a:latin typeface="Times New Roman"/>
              <a:ea typeface="Times New Roman"/>
              <a:cs typeface="Times New Roman"/>
              <a:sym typeface="Times New Roman"/>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p:nvPr/>
        </p:nvSpPr>
        <p:spPr>
          <a:xfrm rot="-5400000" flipH="1">
            <a:off x="5410199" y="2971800"/>
            <a:ext cx="6858000" cy="914400"/>
          </a:xfrm>
          <a:prstGeom prst="rect">
            <a:avLst/>
          </a:prstGeom>
          <a:gradFill>
            <a:gsLst>
              <a:gs pos="0">
                <a:srgbClr val="004177"/>
              </a:gs>
              <a:gs pos="50000">
                <a:srgbClr val="005EAC"/>
              </a:gs>
              <a:gs pos="100000">
                <a:srgbClr val="0072CE"/>
              </a:gs>
            </a:gsLst>
            <a:lin ang="16200000" scaled="0"/>
          </a:gradFill>
          <a:ln>
            <a:noFill/>
          </a:ln>
        </p:spPr>
        <p:txBody>
          <a:bodyPr lIns="91425" tIns="45700" rIns="91425" bIns="45700" anchor="ctr" anchorCtr="0">
            <a:noAutofit/>
          </a:bodyPr>
          <a:lstStyle/>
          <a:p>
            <a:pPr marL="0" marR="0" lvl="0" indent="0" algn="ctr" rtl="0">
              <a:spcBef>
                <a:spcPts val="0"/>
              </a:spcBef>
              <a:buNone/>
            </a:pPr>
            <a:endParaRPr sz="1800" b="0" i="0" u="none" strike="noStrike" cap="none">
              <a:solidFill>
                <a:srgbClr val="0070C0"/>
              </a:solidFill>
              <a:latin typeface="Times New Roman"/>
              <a:ea typeface="Times New Roman"/>
              <a:cs typeface="Times New Roman"/>
              <a:sym typeface="Times New Roman"/>
            </a:endParaRPr>
          </a:p>
        </p:txBody>
      </p:sp>
      <p:sp>
        <p:nvSpPr>
          <p:cNvPr id="11" name="Shape 11"/>
          <p:cNvSpPr txBox="1">
            <a:spLocks noGrp="1"/>
          </p:cNvSpPr>
          <p:nvPr>
            <p:ph type="title"/>
          </p:nvPr>
        </p:nvSpPr>
        <p:spPr>
          <a:xfrm>
            <a:off x="457200" y="274637"/>
            <a:ext cx="7543800" cy="1143000"/>
          </a:xfrm>
          <a:prstGeom prst="rect">
            <a:avLst/>
          </a:prstGeom>
          <a:noFill/>
          <a:ln>
            <a:noFill/>
          </a:ln>
        </p:spPr>
        <p:txBody>
          <a:bodyPr lIns="91425" tIns="91425" rIns="91425" bIns="91425" anchor="ctr" anchorCtr="0"/>
          <a:lstStyle>
            <a:lvl1pPr marL="0" marR="0" lvl="0" indent="0" algn="ctr" rtl="0">
              <a:spcBef>
                <a:spcPts val="0"/>
              </a:spcBef>
              <a:buClr>
                <a:srgbClr val="0070C0"/>
              </a:buClr>
              <a:buFont typeface="Times New Roman"/>
              <a:buNone/>
              <a:defRPr sz="4000" b="1" i="0" u="none" strike="noStrike" cap="none">
                <a:solidFill>
                  <a:srgbClr val="0070C0"/>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2" name="Shape 12"/>
          <p:cNvSpPr txBox="1">
            <a:spLocks noGrp="1"/>
          </p:cNvSpPr>
          <p:nvPr>
            <p:ph type="body" idx="1"/>
          </p:nvPr>
        </p:nvSpPr>
        <p:spPr>
          <a:xfrm>
            <a:off x="457200" y="1600200"/>
            <a:ext cx="7543800" cy="4525963"/>
          </a:xfrm>
          <a:prstGeom prst="rect">
            <a:avLst/>
          </a:prstGeom>
          <a:noFill/>
          <a:ln>
            <a:noFill/>
          </a:ln>
        </p:spPr>
        <p:txBody>
          <a:bodyPr lIns="91425" tIns="91425" rIns="91425" bIns="91425" anchor="t" anchorCtr="0"/>
          <a:lstStyle>
            <a:lvl1pPr marL="342900" marR="0" lvl="0" indent="-114300" algn="l" rtl="0">
              <a:spcBef>
                <a:spcPts val="720"/>
              </a:spcBef>
              <a:buClr>
                <a:schemeClr val="dk1"/>
              </a:buClr>
              <a:buSzPct val="100000"/>
              <a:buFont typeface="Arial"/>
              <a:buChar char="•"/>
              <a:defRPr sz="3600" b="1" i="0" u="none" strike="noStrike" cap="none">
                <a:solidFill>
                  <a:schemeClr val="dk1"/>
                </a:solidFill>
                <a:latin typeface="Arial"/>
                <a:ea typeface="Arial"/>
                <a:cs typeface="Arial"/>
                <a:sym typeface="Arial"/>
              </a:defRPr>
            </a:lvl1pPr>
            <a:lvl2pPr marL="742950" marR="0" lvl="1" indent="-82550" algn="l" rtl="0">
              <a:spcBef>
                <a:spcPts val="640"/>
              </a:spcBef>
              <a:buClr>
                <a:srgbClr val="7F7F7F"/>
              </a:buClr>
              <a:buSzPct val="100000"/>
              <a:buFont typeface="Arial"/>
              <a:buChar char="•"/>
              <a:defRPr sz="3200" b="0" i="0" u="none" strike="noStrike" cap="none">
                <a:solidFill>
                  <a:srgbClr val="7F7F7F"/>
                </a:solidFill>
                <a:latin typeface="Arial"/>
                <a:ea typeface="Arial"/>
                <a:cs typeface="Arial"/>
                <a:sym typeface="Arial"/>
              </a:defRPr>
            </a:lvl2pPr>
            <a:lvl3pPr marL="1143000" marR="0" lvl="2" indent="-50800" algn="l" rtl="0">
              <a:spcBef>
                <a:spcPts val="560"/>
              </a:spcBef>
              <a:buClr>
                <a:srgbClr val="7F7F7F"/>
              </a:buClr>
              <a:buSzPct val="100000"/>
              <a:buFont typeface="Arial"/>
              <a:buChar char="•"/>
              <a:defRPr sz="2800" b="0" i="0" u="none" strike="noStrike" cap="none">
                <a:solidFill>
                  <a:srgbClr val="7F7F7F"/>
                </a:solidFill>
                <a:latin typeface="Arial"/>
                <a:ea typeface="Arial"/>
                <a:cs typeface="Arial"/>
                <a:sym typeface="Arial"/>
              </a:defRPr>
            </a:lvl3pPr>
            <a:lvl4pPr marL="1600200" marR="0" lvl="3" indent="-76200" algn="l" rtl="0">
              <a:spcBef>
                <a:spcPts val="480"/>
              </a:spcBef>
              <a:buClr>
                <a:srgbClr val="7F7F7F"/>
              </a:buClr>
              <a:buSzPct val="100000"/>
              <a:buFont typeface="Arial"/>
              <a:buChar char="–"/>
              <a:defRPr sz="2400" b="0" i="0" u="none" strike="noStrike" cap="none">
                <a:solidFill>
                  <a:srgbClr val="7F7F7F"/>
                </a:solidFill>
                <a:latin typeface="Arial"/>
                <a:ea typeface="Arial"/>
                <a:cs typeface="Arial"/>
                <a:sym typeface="Arial"/>
              </a:defRPr>
            </a:lvl4pPr>
            <a:lvl5pPr marL="2057400" marR="0" lvl="4" indent="-101600" algn="l" rtl="0">
              <a:spcBef>
                <a:spcPts val="400"/>
              </a:spcBef>
              <a:buClr>
                <a:srgbClr val="7F7F7F"/>
              </a:buClr>
              <a:buSzPct val="100000"/>
              <a:buFont typeface="Arial"/>
              <a:buChar char="»"/>
              <a:defRPr sz="2000" b="0" i="0" u="none" strike="noStrike" cap="none">
                <a:solidFill>
                  <a:srgbClr val="7F7F7F"/>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9pPr>
          </a:lstStyle>
          <a:p>
            <a:endParaRPr/>
          </a:p>
        </p:txBody>
      </p:sp>
      <p:sp>
        <p:nvSpPr>
          <p:cNvPr id="13" name="Shape 13"/>
          <p:cNvSpPr txBox="1">
            <a:spLocks noGrp="1"/>
          </p:cNvSpPr>
          <p:nvPr>
            <p:ph type="sldNum" idx="12"/>
          </p:nvPr>
        </p:nvSpPr>
        <p:spPr>
          <a:xfrm>
            <a:off x="8382000" y="6356351"/>
            <a:ext cx="381000" cy="34925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chemeClr val="lt1"/>
                </a:solidFill>
                <a:latin typeface="Times New Roman"/>
                <a:ea typeface="Times New Roman"/>
                <a:cs typeface="Times New Roman"/>
                <a:sym typeface="Times New Roman"/>
              </a:rPr>
              <a:t>‹#›</a:t>
            </a:fld>
            <a:endParaRPr lang="en-US" sz="1200" b="0" i="0" u="none" strike="noStrike" cap="none">
              <a:solidFill>
                <a:schemeClr val="lt1"/>
              </a:solidFill>
              <a:latin typeface="Times New Roman"/>
              <a:ea typeface="Times New Roman"/>
              <a:cs typeface="Times New Roman"/>
              <a:sym typeface="Times New Roman"/>
            </a:endParaRPr>
          </a:p>
        </p:txBody>
      </p:sp>
      <p:pic>
        <p:nvPicPr>
          <p:cNvPr id="14" name="Shape 14" descr="VDOE-h-color sm.png"/>
          <p:cNvPicPr preferRelativeResize="0"/>
          <p:nvPr/>
        </p:nvPicPr>
        <p:blipFill rotWithShape="1">
          <a:blip r:embed="rId13">
            <a:alphaModFix/>
          </a:blip>
          <a:srcRect/>
          <a:stretch/>
        </p:blipFill>
        <p:spPr>
          <a:xfrm>
            <a:off x="6019800" y="6324600"/>
            <a:ext cx="2252476" cy="37795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3" r:id="rId5"/>
    <p:sldLayoutId id="2147483654" r:id="rId6"/>
    <p:sldLayoutId id="2147483655" r:id="rId7"/>
    <p:sldLayoutId id="2147483656" r:id="rId8"/>
    <p:sldLayoutId id="2147483657" r:id="rId9"/>
    <p:sldLayoutId id="2147483658" r:id="rId10"/>
    <p:sldLayoutId id="2147483678"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0"/>
        <p:cNvGrpSpPr/>
        <p:nvPr/>
      </p:nvGrpSpPr>
      <p:grpSpPr>
        <a:xfrm>
          <a:off x="0" y="0"/>
          <a:ext cx="0" cy="0"/>
          <a:chOff x="0" y="0"/>
          <a:chExt cx="0" cy="0"/>
        </a:xfrm>
      </p:grpSpPr>
      <p:sp>
        <p:nvSpPr>
          <p:cNvPr id="71" name="Shape 71"/>
          <p:cNvSpPr/>
          <p:nvPr/>
        </p:nvSpPr>
        <p:spPr>
          <a:xfrm rot="-5400000" flipH="1">
            <a:off x="5410199" y="2971800"/>
            <a:ext cx="6858000" cy="914400"/>
          </a:xfrm>
          <a:prstGeom prst="rect">
            <a:avLst/>
          </a:prstGeom>
          <a:gradFill>
            <a:gsLst>
              <a:gs pos="0">
                <a:srgbClr val="004177"/>
              </a:gs>
              <a:gs pos="50000">
                <a:srgbClr val="005EAC"/>
              </a:gs>
              <a:gs pos="100000">
                <a:srgbClr val="0072CE"/>
              </a:gs>
            </a:gsLst>
            <a:lin ang="16200038" scaled="0"/>
          </a:grad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800" b="0" i="0" u="none" strike="noStrike" cap="none">
              <a:solidFill>
                <a:srgbClr val="0070C0"/>
              </a:solidFill>
              <a:latin typeface="Times New Roman"/>
              <a:ea typeface="Times New Roman"/>
              <a:cs typeface="Times New Roman"/>
              <a:sym typeface="Times New Roman"/>
            </a:endParaRPr>
          </a:p>
        </p:txBody>
      </p:sp>
      <p:sp>
        <p:nvSpPr>
          <p:cNvPr id="72" name="Shape 72"/>
          <p:cNvSpPr txBox="1">
            <a:spLocks noGrp="1"/>
          </p:cNvSpPr>
          <p:nvPr>
            <p:ph type="title"/>
          </p:nvPr>
        </p:nvSpPr>
        <p:spPr>
          <a:xfrm>
            <a:off x="457200" y="274637"/>
            <a:ext cx="7543800" cy="11430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0070C0"/>
              </a:buClr>
              <a:buFont typeface="Times New Roman"/>
              <a:buNone/>
              <a:defRPr sz="4000" b="1" i="0" u="none" strike="noStrike" cap="none">
                <a:solidFill>
                  <a:srgbClr val="0070C0"/>
                </a:solidFill>
                <a:latin typeface="Times New Roman"/>
                <a:ea typeface="Times New Roman"/>
                <a:cs typeface="Times New Roman"/>
                <a:sym typeface="Times New Roman"/>
              </a:defRPr>
            </a:lvl1pPr>
            <a:lvl2pPr lvl="1" indent="0" rtl="0">
              <a:spcBef>
                <a:spcPts val="0"/>
              </a:spcBef>
              <a:buFont typeface="Arial"/>
              <a:buNone/>
              <a:defRPr sz="1800"/>
            </a:lvl2pPr>
            <a:lvl3pPr lvl="2" indent="0" rtl="0">
              <a:spcBef>
                <a:spcPts val="0"/>
              </a:spcBef>
              <a:buFont typeface="Arial"/>
              <a:buNone/>
              <a:defRPr sz="1800"/>
            </a:lvl3pPr>
            <a:lvl4pPr lvl="3" indent="0" rtl="0">
              <a:spcBef>
                <a:spcPts val="0"/>
              </a:spcBef>
              <a:buFont typeface="Arial"/>
              <a:buNone/>
              <a:defRPr sz="1800"/>
            </a:lvl4pPr>
            <a:lvl5pPr lvl="4" indent="0" rtl="0">
              <a:spcBef>
                <a:spcPts val="0"/>
              </a:spcBef>
              <a:buFont typeface="Arial"/>
              <a:buNone/>
              <a:defRPr sz="1800"/>
            </a:lvl5pPr>
            <a:lvl6pPr lvl="5" indent="0" rtl="0">
              <a:spcBef>
                <a:spcPts val="0"/>
              </a:spcBef>
              <a:buFont typeface="Arial"/>
              <a:buNone/>
              <a:defRPr sz="1800"/>
            </a:lvl6pPr>
            <a:lvl7pPr lvl="6" indent="0" rtl="0">
              <a:spcBef>
                <a:spcPts val="0"/>
              </a:spcBef>
              <a:buFont typeface="Arial"/>
              <a:buNone/>
              <a:defRPr sz="1800"/>
            </a:lvl7pPr>
            <a:lvl8pPr lvl="7" indent="0" rtl="0">
              <a:spcBef>
                <a:spcPts val="0"/>
              </a:spcBef>
              <a:buFont typeface="Arial"/>
              <a:buNone/>
              <a:defRPr sz="1800"/>
            </a:lvl8pPr>
            <a:lvl9pPr lvl="8" indent="0" rtl="0">
              <a:spcBef>
                <a:spcPts val="0"/>
              </a:spcBef>
              <a:buFont typeface="Arial"/>
              <a:buNone/>
              <a:defRPr sz="1800"/>
            </a:lvl9pPr>
          </a:lstStyle>
          <a:p>
            <a:endParaRPr/>
          </a:p>
        </p:txBody>
      </p:sp>
      <p:sp>
        <p:nvSpPr>
          <p:cNvPr id="73" name="Shape 73"/>
          <p:cNvSpPr txBox="1">
            <a:spLocks noGrp="1"/>
          </p:cNvSpPr>
          <p:nvPr>
            <p:ph type="body" idx="1"/>
          </p:nvPr>
        </p:nvSpPr>
        <p:spPr>
          <a:xfrm>
            <a:off x="457200" y="1600200"/>
            <a:ext cx="7543800" cy="4526100"/>
          </a:xfrm>
          <a:prstGeom prst="rect">
            <a:avLst/>
          </a:prstGeom>
          <a:noFill/>
          <a:ln>
            <a:noFill/>
          </a:ln>
        </p:spPr>
        <p:txBody>
          <a:bodyPr lIns="91425" tIns="91425" rIns="91425" bIns="91425" anchor="t" anchorCtr="0"/>
          <a:lstStyle>
            <a:lvl1pPr marL="342900" marR="0" lvl="0" indent="114300" algn="l" rtl="0">
              <a:lnSpc>
                <a:spcPct val="100000"/>
              </a:lnSpc>
              <a:spcBef>
                <a:spcPts val="720"/>
              </a:spcBef>
              <a:spcAft>
                <a:spcPts val="0"/>
              </a:spcAft>
              <a:buClr>
                <a:schemeClr val="dk1"/>
              </a:buClr>
              <a:buSzPct val="100000"/>
              <a:buFont typeface="Arial"/>
              <a:buChar char="•"/>
              <a:defRPr sz="3600" b="1" i="0" u="none" strike="noStrike" cap="none">
                <a:solidFill>
                  <a:schemeClr val="dk1"/>
                </a:solidFill>
                <a:latin typeface="Arial"/>
                <a:ea typeface="Arial"/>
                <a:cs typeface="Arial"/>
                <a:sym typeface="Arial"/>
              </a:defRPr>
            </a:lvl1pPr>
            <a:lvl2pPr marL="742950" marR="0" lvl="1" indent="120650" algn="l" rtl="0">
              <a:lnSpc>
                <a:spcPct val="100000"/>
              </a:lnSpc>
              <a:spcBef>
                <a:spcPts val="640"/>
              </a:spcBef>
              <a:spcAft>
                <a:spcPts val="0"/>
              </a:spcAft>
              <a:buClr>
                <a:srgbClr val="7F7F7F"/>
              </a:buClr>
              <a:buSzPct val="100000"/>
              <a:buFont typeface="Arial"/>
              <a:buChar char="•"/>
              <a:defRPr sz="3200" b="0" i="0" u="none" strike="noStrike" cap="none">
                <a:solidFill>
                  <a:srgbClr val="7F7F7F"/>
                </a:solidFill>
                <a:latin typeface="Arial"/>
                <a:ea typeface="Arial"/>
                <a:cs typeface="Arial"/>
                <a:sym typeface="Arial"/>
              </a:defRPr>
            </a:lvl2pPr>
            <a:lvl3pPr marL="1143000" marR="0" lvl="2" indent="127000" algn="l" rtl="0">
              <a:lnSpc>
                <a:spcPct val="100000"/>
              </a:lnSpc>
              <a:spcBef>
                <a:spcPts val="560"/>
              </a:spcBef>
              <a:spcAft>
                <a:spcPts val="0"/>
              </a:spcAft>
              <a:buClr>
                <a:srgbClr val="7F7F7F"/>
              </a:buClr>
              <a:buSzPct val="100000"/>
              <a:buFont typeface="Arial"/>
              <a:buChar char="•"/>
              <a:defRPr sz="2800" b="0" i="0" u="none" strike="noStrike" cap="none">
                <a:solidFill>
                  <a:srgbClr val="7F7F7F"/>
                </a:solidFill>
                <a:latin typeface="Arial"/>
                <a:ea typeface="Arial"/>
                <a:cs typeface="Arial"/>
                <a:sym typeface="Arial"/>
              </a:defRPr>
            </a:lvl3pPr>
            <a:lvl4pPr marL="1600200" marR="0" lvl="3" indent="76200" algn="l" rtl="0">
              <a:lnSpc>
                <a:spcPct val="100000"/>
              </a:lnSpc>
              <a:spcBef>
                <a:spcPts val="480"/>
              </a:spcBef>
              <a:spcAft>
                <a:spcPts val="0"/>
              </a:spcAft>
              <a:buClr>
                <a:srgbClr val="7F7F7F"/>
              </a:buClr>
              <a:buSzPct val="100000"/>
              <a:buFont typeface="Arial"/>
              <a:buChar char="–"/>
              <a:defRPr sz="2400" b="0" i="0" u="none" strike="noStrike" cap="none">
                <a:solidFill>
                  <a:srgbClr val="7F7F7F"/>
                </a:solidFill>
                <a:latin typeface="Arial"/>
                <a:ea typeface="Arial"/>
                <a:cs typeface="Arial"/>
                <a:sym typeface="Arial"/>
              </a:defRPr>
            </a:lvl4pPr>
            <a:lvl5pPr marL="2057400" marR="0" lvl="4" indent="25400" algn="l" rtl="0">
              <a:lnSpc>
                <a:spcPct val="100000"/>
              </a:lnSpc>
              <a:spcBef>
                <a:spcPts val="400"/>
              </a:spcBef>
              <a:spcAft>
                <a:spcPts val="0"/>
              </a:spcAft>
              <a:buClr>
                <a:srgbClr val="7F7F7F"/>
              </a:buClr>
              <a:buSzPct val="100000"/>
              <a:buFont typeface="Arial"/>
              <a:buChar char="»"/>
              <a:defRPr sz="2000" b="0" i="0" u="none" strike="noStrike" cap="none">
                <a:solidFill>
                  <a:srgbClr val="7F7F7F"/>
                </a:solidFill>
                <a:latin typeface="Arial"/>
                <a:ea typeface="Arial"/>
                <a:cs typeface="Arial"/>
                <a:sym typeface="Arial"/>
              </a:defRPr>
            </a:lvl5pPr>
            <a:lvl6pPr marL="2514600" marR="0" lvl="5"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6pPr>
            <a:lvl7pPr marL="2971800" marR="0" lvl="6"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7pPr>
            <a:lvl8pPr marL="3429000" marR="0" lvl="7"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8pPr>
            <a:lvl9pPr marL="3886200" marR="0" lvl="8"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Times New Roman"/>
                <a:ea typeface="Times New Roman"/>
                <a:cs typeface="Times New Roman"/>
                <a:sym typeface="Times New Roman"/>
              </a:defRPr>
            </a:lvl9pPr>
          </a:lstStyle>
          <a:p>
            <a:endParaRPr/>
          </a:p>
        </p:txBody>
      </p:sp>
      <p:sp>
        <p:nvSpPr>
          <p:cNvPr id="74" name="Shape 74"/>
          <p:cNvSpPr txBox="1">
            <a:spLocks noGrp="1"/>
          </p:cNvSpPr>
          <p:nvPr>
            <p:ph type="sldNum" idx="12"/>
          </p:nvPr>
        </p:nvSpPr>
        <p:spPr>
          <a:xfrm>
            <a:off x="8382000" y="6356351"/>
            <a:ext cx="381000" cy="349199"/>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chemeClr val="lt1"/>
              </a:buClr>
              <a:buSzPct val="25000"/>
              <a:buFont typeface="Times New Roman"/>
              <a:buNone/>
            </a:pPr>
            <a:fld id="{00000000-1234-1234-1234-123412341234}" type="slidenum">
              <a:rPr lang="en-US" sz="1200" b="0" i="0" u="none" strike="noStrike" cap="none">
                <a:solidFill>
                  <a:schemeClr val="lt1"/>
                </a:solidFill>
                <a:latin typeface="Times New Roman"/>
                <a:ea typeface="Times New Roman"/>
                <a:cs typeface="Times New Roman"/>
                <a:sym typeface="Times New Roman"/>
              </a:rPr>
              <a:t>‹#›</a:t>
            </a:fld>
            <a:endParaRPr lang="en-US" sz="1200" b="0" i="0" u="none" strike="noStrike" cap="none">
              <a:solidFill>
                <a:schemeClr val="lt1"/>
              </a:solidFill>
              <a:latin typeface="Times New Roman"/>
              <a:ea typeface="Times New Roman"/>
              <a:cs typeface="Times New Roman"/>
              <a:sym typeface="Times New Roman"/>
            </a:endParaRPr>
          </a:p>
        </p:txBody>
      </p:sp>
      <p:pic>
        <p:nvPicPr>
          <p:cNvPr id="75" name="Shape 75" descr="VDOE-h-color sm.png"/>
          <p:cNvPicPr preferRelativeResize="0"/>
          <p:nvPr/>
        </p:nvPicPr>
        <p:blipFill rotWithShape="1">
          <a:blip r:embed="rId9">
            <a:alphaModFix/>
          </a:blip>
          <a:srcRect/>
          <a:stretch/>
        </p:blipFill>
        <p:spPr>
          <a:xfrm>
            <a:off x="6019800" y="6324600"/>
            <a:ext cx="2252400" cy="3780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79" r:id="rId7"/>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Rrobins4@rvaschools.net"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8.xml"/><Relationship Id="rId1" Type="http://schemas.openxmlformats.org/officeDocument/2006/relationships/slideLayout" Target="../slideLayouts/slideLayout5.xml"/></Relationships>
</file>

<file path=ppt/slides/_rels/slide10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9.xml"/><Relationship Id="rId1" Type="http://schemas.openxmlformats.org/officeDocument/2006/relationships/slideLayout" Target="../slideLayouts/slideLayout3.xml"/><Relationship Id="rId4" Type="http://schemas.openxmlformats.org/officeDocument/2006/relationships/hyperlink" Target="mailto:rrobins4@rvaschools.net"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13.xml"/><Relationship Id="rId5" Type="http://schemas.openxmlformats.org/officeDocument/2006/relationships/image" Target="../media/image18.png"/><Relationship Id="rId4" Type="http://schemas.openxmlformats.org/officeDocument/2006/relationships/image" Target="../media/image17.jpe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8.xml"/><Relationship Id="rId1" Type="http://schemas.openxmlformats.org/officeDocument/2006/relationships/vmlDrawing" Target="../drawings/vmlDrawing1.vml"/><Relationship Id="rId5" Type="http://schemas.openxmlformats.org/officeDocument/2006/relationships/image" Target="../media/image19.wmf"/><Relationship Id="rId4" Type="http://schemas.openxmlformats.org/officeDocument/2006/relationships/oleObject" Target="../embeddings/oleObject1.bin"/></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8.xml"/><Relationship Id="rId1" Type="http://schemas.openxmlformats.org/officeDocument/2006/relationships/vmlDrawing" Target="../drawings/vmlDrawing2.vml"/><Relationship Id="rId5" Type="http://schemas.openxmlformats.org/officeDocument/2006/relationships/image" Target="../media/image19.wmf"/><Relationship Id="rId4" Type="http://schemas.openxmlformats.org/officeDocument/2006/relationships/oleObject" Target="../embeddings/oleObject2.bin"/></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8.xml"/><Relationship Id="rId1" Type="http://schemas.openxmlformats.org/officeDocument/2006/relationships/vmlDrawing" Target="../drawings/vmlDrawing3.vml"/><Relationship Id="rId5" Type="http://schemas.openxmlformats.org/officeDocument/2006/relationships/image" Target="../media/image20.emf"/><Relationship Id="rId4" Type="http://schemas.openxmlformats.org/officeDocument/2006/relationships/oleObject" Target="../embeddings/oleObject3.bin"/></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8.xml"/><Relationship Id="rId1" Type="http://schemas.openxmlformats.org/officeDocument/2006/relationships/vmlDrawing" Target="../drawings/vmlDrawing4.vml"/><Relationship Id="rId5" Type="http://schemas.openxmlformats.org/officeDocument/2006/relationships/image" Target="../media/image19.wmf"/><Relationship Id="rId4" Type="http://schemas.openxmlformats.org/officeDocument/2006/relationships/oleObject" Target="../embeddings/oleObject4.bin"/></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8.xml"/><Relationship Id="rId1" Type="http://schemas.openxmlformats.org/officeDocument/2006/relationships/vmlDrawing" Target="../drawings/vmlDrawing5.vml"/><Relationship Id="rId5" Type="http://schemas.openxmlformats.org/officeDocument/2006/relationships/image" Target="../media/image19.wmf"/><Relationship Id="rId4" Type="http://schemas.openxmlformats.org/officeDocument/2006/relationships/oleObject" Target="../embeddings/oleObject5.bin"/></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8.xml"/><Relationship Id="rId1" Type="http://schemas.openxmlformats.org/officeDocument/2006/relationships/vmlDrawing" Target="../drawings/vmlDrawing6.vml"/><Relationship Id="rId5" Type="http://schemas.openxmlformats.org/officeDocument/2006/relationships/image" Target="../media/image19.wmf"/><Relationship Id="rId4" Type="http://schemas.openxmlformats.org/officeDocument/2006/relationships/oleObject" Target="../embeddings/oleObject6.bin"/></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8.xml"/><Relationship Id="rId1" Type="http://schemas.openxmlformats.org/officeDocument/2006/relationships/vmlDrawing" Target="../drawings/vmlDrawing7.vml"/><Relationship Id="rId5" Type="http://schemas.openxmlformats.org/officeDocument/2006/relationships/image" Target="../media/image19.wmf"/><Relationship Id="rId4" Type="http://schemas.openxmlformats.org/officeDocument/2006/relationships/oleObject" Target="../embeddings/oleObject7.bin"/></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3.xml"/><Relationship Id="rId1" Type="http://schemas.openxmlformats.org/officeDocument/2006/relationships/vmlDrawing" Target="../drawings/vmlDrawing8.vml"/><Relationship Id="rId5" Type="http://schemas.openxmlformats.org/officeDocument/2006/relationships/image" Target="../media/image19.wmf"/><Relationship Id="rId4" Type="http://schemas.openxmlformats.org/officeDocument/2006/relationships/oleObject" Target="../embeddings/oleObject8.bin"/></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3.xml"/><Relationship Id="rId1" Type="http://schemas.openxmlformats.org/officeDocument/2006/relationships/vmlDrawing" Target="../drawings/vmlDrawing9.vml"/><Relationship Id="rId5" Type="http://schemas.openxmlformats.org/officeDocument/2006/relationships/image" Target="../media/image19.wmf"/><Relationship Id="rId4" Type="http://schemas.openxmlformats.org/officeDocument/2006/relationships/oleObject" Target="../embeddings/oleObject9.bin"/></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3.xml"/><Relationship Id="rId1" Type="http://schemas.openxmlformats.org/officeDocument/2006/relationships/vmlDrawing" Target="../drawings/vmlDrawing10.vml"/><Relationship Id="rId5" Type="http://schemas.openxmlformats.org/officeDocument/2006/relationships/image" Target="../media/image20.emf"/><Relationship Id="rId4" Type="http://schemas.openxmlformats.org/officeDocument/2006/relationships/oleObject" Target="../embeddings/oleObject10.bin"/></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3.xml"/><Relationship Id="rId1" Type="http://schemas.openxmlformats.org/officeDocument/2006/relationships/vmlDrawing" Target="../drawings/vmlDrawing11.vml"/><Relationship Id="rId5" Type="http://schemas.openxmlformats.org/officeDocument/2006/relationships/image" Target="../media/image20.emf"/><Relationship Id="rId4" Type="http://schemas.openxmlformats.org/officeDocument/2006/relationships/oleObject" Target="../embeddings/oleObject11.bin"/></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xml"/><Relationship Id="rId1" Type="http://schemas.openxmlformats.org/officeDocument/2006/relationships/vmlDrawing" Target="../drawings/vmlDrawing12.vml"/><Relationship Id="rId5" Type="http://schemas.openxmlformats.org/officeDocument/2006/relationships/image" Target="../media/image20.emf"/><Relationship Id="rId4" Type="http://schemas.openxmlformats.org/officeDocument/2006/relationships/oleObject" Target="../embeddings/oleObject12.bin"/></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3.xml"/><Relationship Id="rId1" Type="http://schemas.openxmlformats.org/officeDocument/2006/relationships/vmlDrawing" Target="../drawings/vmlDrawing13.vml"/><Relationship Id="rId5" Type="http://schemas.openxmlformats.org/officeDocument/2006/relationships/image" Target="../media/image20.emf"/><Relationship Id="rId4" Type="http://schemas.openxmlformats.org/officeDocument/2006/relationships/oleObject" Target="../embeddings/oleObject13.bin"/></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60.xml"/><Relationship Id="rId1" Type="http://schemas.openxmlformats.org/officeDocument/2006/relationships/slideLayout" Target="../slideLayouts/slideLayout11.xml"/><Relationship Id="rId4" Type="http://schemas.openxmlformats.org/officeDocument/2006/relationships/image" Target="../media/image42.jpg"/></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5" name="Shape 195"/>
          <p:cNvSpPr txBox="1">
            <a:spLocks noGrp="1"/>
          </p:cNvSpPr>
          <p:nvPr>
            <p:ph type="sldNum" idx="12"/>
          </p:nvPr>
        </p:nvSpPr>
        <p:spPr>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chemeClr val="lt1"/>
                </a:solidFill>
                <a:latin typeface="Times New Roman"/>
                <a:ea typeface="Times New Roman"/>
                <a:cs typeface="Times New Roman"/>
                <a:sym typeface="Times New Roman"/>
              </a:rPr>
              <a:t>1</a:t>
            </a:fld>
            <a:endParaRPr lang="en-US" sz="1200" dirty="0">
              <a:solidFill>
                <a:schemeClr val="lt1"/>
              </a:solidFill>
              <a:latin typeface="Times New Roman"/>
              <a:ea typeface="Times New Roman"/>
              <a:cs typeface="Times New Roman"/>
              <a:sym typeface="Times New Roman"/>
            </a:endParaRPr>
          </a:p>
        </p:txBody>
      </p:sp>
      <p:sp>
        <p:nvSpPr>
          <p:cNvPr id="194" name="Shape 194"/>
          <p:cNvSpPr txBox="1">
            <a:spLocks noGrp="1"/>
          </p:cNvSpPr>
          <p:nvPr>
            <p:ph type="ctrTitle"/>
          </p:nvPr>
        </p:nvSpPr>
        <p:spPr>
          <a:xfrm>
            <a:off x="1271516" y="1012823"/>
            <a:ext cx="6400799" cy="1470024"/>
          </a:xfrm>
          <a:prstGeom prst="rect">
            <a:avLst/>
          </a:prstGeom>
          <a:noFill/>
          <a:ln>
            <a:noFill/>
          </a:ln>
        </p:spPr>
        <p:txBody>
          <a:bodyPr lIns="91425" tIns="45700" rIns="91425" bIns="45700" anchor="t" anchorCtr="0">
            <a:noAutofit/>
          </a:bodyPr>
          <a:lstStyle/>
          <a:p>
            <a:pPr marL="0" marR="0" lvl="0" indent="0" algn="ctr" rtl="0">
              <a:spcBef>
                <a:spcPts val="0"/>
              </a:spcBef>
              <a:spcAft>
                <a:spcPts val="0"/>
              </a:spcAft>
              <a:buClr>
                <a:srgbClr val="7F7F7F"/>
              </a:buClr>
              <a:buSzPct val="25000"/>
              <a:buFont typeface="Times New Roman"/>
              <a:buNone/>
            </a:pPr>
            <a:r>
              <a:rPr lang="en-US" sz="3600" i="0" u="none" strike="noStrike" cap="none" dirty="0" smtClean="0">
                <a:solidFill>
                  <a:srgbClr val="7F7F7F"/>
                </a:solidFill>
                <a:sym typeface="Times New Roman"/>
              </a:rPr>
              <a:t>Creating Student Learning Experiences with 2015 SS Standards</a:t>
            </a:r>
            <a:endParaRPr lang="en-US" sz="3600" i="0" u="none" strike="noStrike" cap="none" dirty="0">
              <a:solidFill>
                <a:srgbClr val="7F7F7F"/>
              </a:solidFill>
              <a:sym typeface="Times New Roman"/>
            </a:endParaRPr>
          </a:p>
        </p:txBody>
      </p:sp>
      <p:sp>
        <p:nvSpPr>
          <p:cNvPr id="2" name="Subtitle 1"/>
          <p:cNvSpPr>
            <a:spLocks noGrp="1"/>
          </p:cNvSpPr>
          <p:nvPr>
            <p:ph type="subTitle" idx="1"/>
          </p:nvPr>
        </p:nvSpPr>
        <p:spPr>
          <a:xfrm>
            <a:off x="1050878" y="2808287"/>
            <a:ext cx="7635921" cy="1752600"/>
          </a:xfrm>
        </p:spPr>
        <p:txBody>
          <a:bodyPr/>
          <a:lstStyle/>
          <a:p>
            <a:r>
              <a:rPr lang="en-US" sz="3200" dirty="0">
                <a:solidFill>
                  <a:srgbClr val="FF0000"/>
                </a:solidFill>
              </a:rPr>
              <a:t>Rodney Robinson</a:t>
            </a:r>
          </a:p>
          <a:p>
            <a:r>
              <a:rPr lang="en-US" sz="3200" dirty="0">
                <a:solidFill>
                  <a:srgbClr val="FF0000"/>
                </a:solidFill>
              </a:rPr>
              <a:t>Virgie </a:t>
            </a:r>
            <a:r>
              <a:rPr lang="en-US" sz="3200" dirty="0" err="1">
                <a:solidFill>
                  <a:srgbClr val="FF0000"/>
                </a:solidFill>
              </a:rPr>
              <a:t>Binford</a:t>
            </a:r>
            <a:r>
              <a:rPr lang="en-US" sz="3200" dirty="0">
                <a:solidFill>
                  <a:srgbClr val="FF0000"/>
                </a:solidFill>
              </a:rPr>
              <a:t> Educational Center</a:t>
            </a:r>
          </a:p>
          <a:p>
            <a:r>
              <a:rPr lang="en-US" sz="3200" dirty="0">
                <a:solidFill>
                  <a:srgbClr val="FF0000"/>
                </a:solidFill>
                <a:hlinkClick r:id="rId3"/>
              </a:rPr>
              <a:t>Rrobins4@rvaschools.net</a:t>
            </a:r>
            <a:endParaRPr lang="en-US" sz="3200" dirty="0">
              <a:solidFill>
                <a:srgbClr val="FF0000"/>
              </a:solidFill>
            </a:endParaRPr>
          </a:p>
          <a:p>
            <a:r>
              <a:rPr lang="en-US" sz="3200" dirty="0">
                <a:solidFill>
                  <a:srgbClr val="FF0000"/>
                </a:solidFill>
              </a:rPr>
              <a:t>Twitter: @</a:t>
            </a:r>
            <a:r>
              <a:rPr lang="en-US" sz="3200" dirty="0" err="1">
                <a:solidFill>
                  <a:srgbClr val="FF0000"/>
                </a:solidFill>
              </a:rPr>
              <a:t>RodRobinsonRVA</a:t>
            </a:r>
            <a:endParaRPr lang="en-US" sz="3200" dirty="0">
              <a:solidFill>
                <a:srgbClr val="FF0000"/>
              </a:solidFill>
            </a:endParaRPr>
          </a:p>
          <a:p>
            <a:r>
              <a:rPr lang="en-US" sz="3200" dirty="0">
                <a:solidFill>
                  <a:srgbClr val="FF0000"/>
                </a:solidFill>
              </a:rPr>
              <a:t>www.mrrobinsonahs.wikispaces.com</a:t>
            </a: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7543800" cy="1143000"/>
          </a:xfrm>
        </p:spPr>
        <p:txBody>
          <a:bodyPr>
            <a:normAutofit/>
          </a:bodyPr>
          <a:lstStyle/>
          <a:p>
            <a:r>
              <a:rPr lang="en-US" dirty="0">
                <a:solidFill>
                  <a:schemeClr val="tx1"/>
                </a:solidFill>
                <a:latin typeface="+mn-lt"/>
                <a:ea typeface="Batang" panose="02030600000101010101" pitchFamily="18" charset="-127"/>
              </a:rPr>
              <a:t>Overview of the Revisions</a:t>
            </a:r>
          </a:p>
        </p:txBody>
      </p:sp>
      <p:sp>
        <p:nvSpPr>
          <p:cNvPr id="3" name="Slide Number Placeholder 2"/>
          <p:cNvSpPr>
            <a:spLocks noGrp="1"/>
          </p:cNvSpPr>
          <p:nvPr>
            <p:ph type="sldNum" sz="quarter" idx="12"/>
          </p:nvPr>
        </p:nvSpPr>
        <p:spPr/>
        <p:txBody>
          <a:bodyPr/>
          <a:lstStyle/>
          <a:p>
            <a:pPr>
              <a:defRPr/>
            </a:pPr>
            <a:fld id="{3401E261-CCB0-49C5-A0AF-9D10FC252207}" type="slidenum">
              <a:rPr lang="en-US" smtClean="0"/>
              <a:pPr>
                <a:defRPr/>
              </a:pPr>
              <a:t>10</a:t>
            </a:fld>
            <a:endParaRPr lang="en-US" dirty="0"/>
          </a:p>
        </p:txBody>
      </p:sp>
      <p:sp>
        <p:nvSpPr>
          <p:cNvPr id="4" name="Content Placeholder 3"/>
          <p:cNvSpPr>
            <a:spLocks noGrp="1"/>
          </p:cNvSpPr>
          <p:nvPr>
            <p:ph sz="quarter" idx="4294967295"/>
          </p:nvPr>
        </p:nvSpPr>
        <p:spPr>
          <a:xfrm>
            <a:off x="609600" y="1600200"/>
            <a:ext cx="7086600" cy="2667000"/>
          </a:xfrm>
          <a:prstGeom prst="rect">
            <a:avLst/>
          </a:prstGeom>
        </p:spPr>
        <p:txBody>
          <a:bodyPr>
            <a:noAutofit/>
          </a:bodyPr>
          <a:lstStyle/>
          <a:p>
            <a:pPr marL="0" indent="0">
              <a:buNone/>
            </a:pPr>
            <a:r>
              <a:rPr lang="en-US" sz="3200" dirty="0">
                <a:latin typeface="+mn-lt"/>
              </a:rPr>
              <a:t>Virginia Studies, United States History to 1865, United States History:  1865 to the Present, and Civics and Economics</a:t>
            </a:r>
          </a:p>
          <a:p>
            <a:pPr marL="0" indent="0">
              <a:buNone/>
            </a:pPr>
            <a:endParaRPr lang="en-US" sz="3200" b="0" dirty="0">
              <a:latin typeface="+mn-lt"/>
            </a:endParaRPr>
          </a:p>
          <a:p>
            <a:pPr marL="0" indent="0">
              <a:buNone/>
            </a:pPr>
            <a:r>
              <a:rPr lang="en-US" sz="3200" b="0" dirty="0">
                <a:latin typeface="+mn-lt"/>
              </a:rPr>
              <a:t>Updated to reflect a deeper study of topics and current events</a:t>
            </a:r>
            <a:r>
              <a:rPr lang="en-US" sz="2400" b="0" dirty="0">
                <a:latin typeface="+mn-lt"/>
              </a:rPr>
              <a:t>.</a:t>
            </a:r>
          </a:p>
        </p:txBody>
      </p:sp>
    </p:spTree>
    <p:extLst>
      <p:ext uri="{BB962C8B-B14F-4D97-AF65-F5344CB8AC3E}">
        <p14:creationId xmlns:p14="http://schemas.microsoft.com/office/powerpoint/2010/main" val="393727599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xmlns:mv="urn:schemas-microsoft-com:mac:vml">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Shape 439"/>
          <p:cNvSpPr txBox="1">
            <a:spLocks noGrp="1"/>
          </p:cNvSpPr>
          <p:nvPr>
            <p:ph type="title"/>
          </p:nvPr>
        </p:nvSpPr>
        <p:spPr>
          <a:xfrm>
            <a:off x="96325" y="1772300"/>
            <a:ext cx="8113500" cy="4685100"/>
          </a:xfrm>
          <a:prstGeom prst="rect">
            <a:avLst/>
          </a:prstGeom>
          <a:noFill/>
          <a:ln>
            <a:noFill/>
          </a:ln>
        </p:spPr>
        <p:txBody>
          <a:bodyPr lIns="91425" tIns="45700" rIns="91425" bIns="45700" anchor="ctr" anchorCtr="0">
            <a:noAutofit/>
          </a:bodyPr>
          <a:lstStyle/>
          <a:p>
            <a:pPr marL="0" marR="0" lvl="0" indent="0" rtl="0">
              <a:spcBef>
                <a:spcPts val="0"/>
              </a:spcBef>
              <a:buClr>
                <a:srgbClr val="0070C0"/>
              </a:buClr>
              <a:buSzPct val="25000"/>
              <a:buFont typeface="Times New Roman"/>
              <a:buNone/>
            </a:pPr>
            <a:r>
              <a:rPr lang="en-US" dirty="0">
                <a:solidFill>
                  <a:srgbClr val="FF0000"/>
                </a:solidFill>
              </a:rPr>
              <a:t>VUS.1c - ...explaining how indirect cause-and-effect relationships impact people, places, and events in Virginia and United States history.</a:t>
            </a:r>
          </a:p>
          <a:p>
            <a:pPr marL="0" marR="0" lvl="0" indent="0" algn="ctr" rtl="0">
              <a:spcBef>
                <a:spcPts val="0"/>
              </a:spcBef>
              <a:buClr>
                <a:srgbClr val="0070C0"/>
              </a:buClr>
              <a:buSzPct val="25000"/>
              <a:buFont typeface="Times New Roman"/>
              <a:buNone/>
            </a:pPr>
            <a:endParaRPr dirty="0">
              <a:solidFill>
                <a:srgbClr val="FF0000"/>
              </a:solidFill>
            </a:endParaRPr>
          </a:p>
        </p:txBody>
      </p:sp>
      <p:sp>
        <p:nvSpPr>
          <p:cNvPr id="440" name="Shape 440"/>
          <p:cNvSpPr txBox="1">
            <a:spLocks noGrp="1"/>
          </p:cNvSpPr>
          <p:nvPr>
            <p:ph type="sldNum" idx="12"/>
          </p:nvPr>
        </p:nvSpPr>
        <p:spPr>
          <a:xfrm>
            <a:off x="8305800" y="6340475"/>
            <a:ext cx="381000" cy="36510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1">
                <a:solidFill>
                  <a:schemeClr val="lt1"/>
                </a:solidFill>
                <a:latin typeface="Calibri"/>
                <a:ea typeface="Calibri"/>
                <a:cs typeface="Calibri"/>
                <a:sym typeface="Calibri"/>
              </a:rPr>
              <a:t>100</a:t>
            </a:fld>
            <a:endParaRPr lang="en-US" sz="1200" b="1">
              <a:solidFill>
                <a:schemeClr val="lt1"/>
              </a:solidFill>
              <a:latin typeface="Calibri"/>
              <a:ea typeface="Calibri"/>
              <a:cs typeface="Calibri"/>
              <a:sym typeface="Calibri"/>
            </a:endParaRPr>
          </a:p>
        </p:txBody>
      </p:sp>
      <p:sp>
        <p:nvSpPr>
          <p:cNvPr id="441" name="Shape 441"/>
          <p:cNvSpPr txBox="1">
            <a:spLocks noGrp="1"/>
          </p:cNvSpPr>
          <p:nvPr>
            <p:ph type="title"/>
          </p:nvPr>
        </p:nvSpPr>
        <p:spPr>
          <a:xfrm>
            <a:off x="75375" y="533400"/>
            <a:ext cx="8230500" cy="755100"/>
          </a:xfrm>
          <a:prstGeom prst="rect">
            <a:avLst/>
          </a:prstGeom>
          <a:noFill/>
          <a:ln>
            <a:noFill/>
          </a:ln>
        </p:spPr>
        <p:txBody>
          <a:bodyPr lIns="91425" tIns="45700" rIns="91425" bIns="45700" anchor="ctr" anchorCtr="0">
            <a:noAutofit/>
          </a:bodyPr>
          <a:lstStyle/>
          <a:p>
            <a:pPr marL="0" marR="0" lvl="0" indent="0" rtl="0">
              <a:spcBef>
                <a:spcPts val="0"/>
              </a:spcBef>
              <a:buClr>
                <a:srgbClr val="0070C0"/>
              </a:buClr>
              <a:buSzPct val="25000"/>
              <a:buFont typeface="Times New Roman"/>
              <a:buNone/>
            </a:pPr>
            <a:r>
              <a:rPr lang="en-US" dirty="0">
                <a:solidFill>
                  <a:srgbClr val="FF0000"/>
                </a:solidFill>
              </a:rPr>
              <a:t>Which skill did we practice?</a:t>
            </a:r>
          </a:p>
        </p:txBody>
      </p:sp>
    </p:spTree>
    <p:extLst>
      <p:ext uri="{BB962C8B-B14F-4D97-AF65-F5344CB8AC3E}">
        <p14:creationId xmlns:p14="http://schemas.microsoft.com/office/powerpoint/2010/main" val="169181265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9">
                                            <p:txEl>
                                              <p:pRg st="0" end="0"/>
                                            </p:txEl>
                                          </p:spTgt>
                                        </p:tgtEl>
                                        <p:attrNameLst>
                                          <p:attrName>style.visibility</p:attrName>
                                        </p:attrNameLst>
                                      </p:cBhvr>
                                      <p:to>
                                        <p:strVal val="visible"/>
                                      </p:to>
                                    </p:set>
                                    <p:animEffect transition="in" filter="fade">
                                      <p:cBhvr>
                                        <p:cTn id="7" dur="1"/>
                                        <p:tgtEl>
                                          <p:spTgt spid="43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9">
                                            <p:txEl>
                                              <p:pRg st="1" end="1"/>
                                            </p:txEl>
                                          </p:spTgt>
                                        </p:tgtEl>
                                        <p:attrNameLst>
                                          <p:attrName>style.visibility</p:attrName>
                                        </p:attrNameLst>
                                      </p:cBhvr>
                                      <p:to>
                                        <p:strVal val="visible"/>
                                      </p:to>
                                    </p:set>
                                    <p:animEffect transition="in" filter="fade">
                                      <p:cBhvr>
                                        <p:cTn id="12" dur="1"/>
                                        <p:tgtEl>
                                          <p:spTgt spid="43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Shape 596"/>
        <p:cNvGrpSpPr/>
        <p:nvPr/>
      </p:nvGrpSpPr>
      <p:grpSpPr>
        <a:xfrm>
          <a:off x="0" y="0"/>
          <a:ext cx="0" cy="0"/>
          <a:chOff x="0" y="0"/>
          <a:chExt cx="0" cy="0"/>
        </a:xfrm>
      </p:grpSpPr>
      <p:sp>
        <p:nvSpPr>
          <p:cNvPr id="597" name="Shape 597"/>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3600" b="1" i="0" u="none" strike="noStrike" cap="none" dirty="0">
                <a:solidFill>
                  <a:srgbClr val="0070C0"/>
                </a:solidFill>
                <a:latin typeface="Times New Roman"/>
                <a:ea typeface="Times New Roman"/>
                <a:cs typeface="Times New Roman"/>
                <a:sym typeface="Times New Roman"/>
              </a:rPr>
              <a:t>Questions to Ask During Planning</a:t>
            </a:r>
          </a:p>
        </p:txBody>
      </p:sp>
      <p:sp>
        <p:nvSpPr>
          <p:cNvPr id="598" name="Shape 598"/>
          <p:cNvSpPr txBox="1">
            <a:spLocks noGrp="1"/>
          </p:cNvSpPr>
          <p:nvPr>
            <p:ph type="body" idx="1"/>
          </p:nvPr>
        </p:nvSpPr>
        <p:spPr>
          <a:xfrm>
            <a:off x="457200" y="1600200"/>
            <a:ext cx="7543800" cy="4525963"/>
          </a:xfrm>
          <a:prstGeom prst="rect">
            <a:avLst/>
          </a:prstGeom>
          <a:noFill/>
          <a:ln>
            <a:noFill/>
          </a:ln>
        </p:spPr>
        <p:txBody>
          <a:bodyPr lIns="91425" tIns="45700" rIns="91425" bIns="45700" anchor="t" anchorCtr="0">
            <a:noAutofit/>
          </a:bodyPr>
          <a:lstStyle/>
          <a:p>
            <a:pPr marL="342900" marR="0" lvl="0" indent="-342900" algn="ctr" rtl="0">
              <a:lnSpc>
                <a:spcPct val="80000"/>
              </a:lnSpc>
              <a:spcBef>
                <a:spcPts val="0"/>
              </a:spcBef>
              <a:spcAft>
                <a:spcPts val="0"/>
              </a:spcAft>
              <a:buClr>
                <a:schemeClr val="dk1"/>
              </a:buClr>
              <a:buSzPct val="25000"/>
              <a:buFont typeface="Arial"/>
              <a:buNone/>
            </a:pPr>
            <a:r>
              <a:rPr lang="en-US" sz="1710" b="1" i="0" u="none" strike="noStrike" cap="none" dirty="0">
                <a:solidFill>
                  <a:schemeClr val="dk1"/>
                </a:solidFill>
                <a:latin typeface="Arial"/>
                <a:ea typeface="Arial"/>
                <a:cs typeface="Arial"/>
                <a:sym typeface="Arial"/>
              </a:rPr>
              <a:t>Essential Components in Planning an Effective Lesson using the 2015 SOLs</a:t>
            </a:r>
          </a:p>
          <a:p>
            <a:pPr marL="342900" marR="0" lvl="0" indent="-342900" algn="ctr" rtl="0">
              <a:lnSpc>
                <a:spcPct val="80000"/>
              </a:lnSpc>
              <a:spcBef>
                <a:spcPts val="342"/>
              </a:spcBef>
              <a:spcAft>
                <a:spcPts val="0"/>
              </a:spcAft>
              <a:buClr>
                <a:schemeClr val="dk1"/>
              </a:buClr>
              <a:buSzPct val="25000"/>
              <a:buFont typeface="Arial"/>
              <a:buNone/>
            </a:pPr>
            <a:endParaRPr sz="1710" b="1" i="0" u="none" strike="noStrike" cap="none" dirty="0">
              <a:solidFill>
                <a:schemeClr val="dk1"/>
              </a:solidFill>
              <a:latin typeface="Arial"/>
              <a:ea typeface="Arial"/>
              <a:cs typeface="Arial"/>
              <a:sym typeface="Arial"/>
            </a:endParaRPr>
          </a:p>
          <a:p>
            <a:pPr marL="342900" marR="0" lvl="0" indent="-342900" algn="ctr" rtl="0">
              <a:lnSpc>
                <a:spcPct val="80000"/>
              </a:lnSpc>
              <a:spcBef>
                <a:spcPts val="342"/>
              </a:spcBef>
              <a:spcAft>
                <a:spcPts val="0"/>
              </a:spcAft>
              <a:buClr>
                <a:schemeClr val="dk1"/>
              </a:buClr>
              <a:buSzPct val="25000"/>
              <a:buFont typeface="Arial"/>
              <a:buNone/>
            </a:pPr>
            <a:r>
              <a:rPr lang="en-US" sz="1710" b="1" i="0" u="none" strike="noStrike" cap="none" dirty="0">
                <a:solidFill>
                  <a:schemeClr val="dk1"/>
                </a:solidFill>
                <a:latin typeface="Arial"/>
                <a:ea typeface="Arial"/>
                <a:cs typeface="Arial"/>
                <a:sym typeface="Arial"/>
              </a:rPr>
              <a:t>Formulate the outcomes:</a:t>
            </a:r>
          </a:p>
          <a:p>
            <a:pPr marL="342900" marR="0" lvl="0" indent="-342900" algn="l" rtl="0">
              <a:lnSpc>
                <a:spcPct val="80000"/>
              </a:lnSpc>
              <a:spcBef>
                <a:spcPts val="342"/>
              </a:spcBef>
              <a:spcAft>
                <a:spcPts val="0"/>
              </a:spcAft>
              <a:buClr>
                <a:schemeClr val="dk1"/>
              </a:buClr>
              <a:buSzPct val="100588"/>
              <a:buFont typeface="Arial"/>
              <a:buNone/>
            </a:pPr>
            <a:endParaRPr sz="1710" b="1" i="0" u="none" strike="noStrike" cap="none" dirty="0">
              <a:solidFill>
                <a:schemeClr val="dk1"/>
              </a:solidFill>
              <a:latin typeface="Arial"/>
              <a:ea typeface="Arial"/>
              <a:cs typeface="Arial"/>
              <a:sym typeface="Arial"/>
            </a:endParaRPr>
          </a:p>
          <a:p>
            <a:pPr marL="342900" marR="0" lvl="0" indent="-342900" algn="l" rtl="0">
              <a:lnSpc>
                <a:spcPct val="80000"/>
              </a:lnSpc>
              <a:spcBef>
                <a:spcPts val="342"/>
              </a:spcBef>
              <a:spcAft>
                <a:spcPts val="0"/>
              </a:spcAft>
              <a:buClr>
                <a:schemeClr val="dk1"/>
              </a:buClr>
              <a:buSzPct val="100588"/>
              <a:buFont typeface="Noto Sans Symbols"/>
              <a:buChar char="❑"/>
            </a:pPr>
            <a:r>
              <a:rPr lang="en-US" sz="1710" b="0" i="0" u="none" strike="noStrike" cap="none" dirty="0">
                <a:solidFill>
                  <a:schemeClr val="dk1"/>
                </a:solidFill>
                <a:latin typeface="Arial"/>
                <a:ea typeface="Arial"/>
                <a:cs typeface="Arial"/>
                <a:sym typeface="Arial"/>
              </a:rPr>
              <a:t>What do students need to know and understand by the end of this lesson?</a:t>
            </a:r>
          </a:p>
          <a:p>
            <a:pPr marL="342900" marR="0" lvl="0" indent="-342900" algn="l" rtl="0">
              <a:lnSpc>
                <a:spcPct val="80000"/>
              </a:lnSpc>
              <a:spcBef>
                <a:spcPts val="342"/>
              </a:spcBef>
              <a:spcAft>
                <a:spcPts val="0"/>
              </a:spcAft>
              <a:buClr>
                <a:schemeClr val="dk1"/>
              </a:buClr>
              <a:buSzPct val="100588"/>
              <a:buFont typeface="Noto Sans Symbols"/>
              <a:buChar char="❑"/>
            </a:pPr>
            <a:r>
              <a:rPr lang="en-US" sz="1710" b="0" i="0" u="none" strike="noStrike" cap="none" dirty="0">
                <a:solidFill>
                  <a:schemeClr val="dk1"/>
                </a:solidFill>
                <a:latin typeface="Arial"/>
                <a:ea typeface="Arial"/>
                <a:cs typeface="Arial"/>
                <a:sym typeface="Arial"/>
              </a:rPr>
              <a:t>What do students need to do during this lesson?</a:t>
            </a:r>
          </a:p>
          <a:p>
            <a:pPr marL="342900" marR="0" lvl="0" indent="-342900" algn="l" rtl="0">
              <a:lnSpc>
                <a:spcPct val="80000"/>
              </a:lnSpc>
              <a:spcBef>
                <a:spcPts val="342"/>
              </a:spcBef>
              <a:spcAft>
                <a:spcPts val="0"/>
              </a:spcAft>
              <a:buClr>
                <a:schemeClr val="dk1"/>
              </a:buClr>
              <a:buSzPct val="100588"/>
              <a:buFont typeface="Noto Sans Symbols"/>
              <a:buChar char="❑"/>
            </a:pPr>
            <a:r>
              <a:rPr lang="en-US" sz="1710" b="0" i="0" u="none" strike="noStrike" cap="none" dirty="0">
                <a:solidFill>
                  <a:schemeClr val="dk1"/>
                </a:solidFill>
                <a:latin typeface="Arial"/>
                <a:ea typeface="Arial"/>
                <a:cs typeface="Arial"/>
                <a:sym typeface="Arial"/>
              </a:rPr>
              <a:t>Which historical thinking skills are best suited for this standard?</a:t>
            </a:r>
          </a:p>
          <a:p>
            <a:pPr marL="342900" marR="0" lvl="0" indent="-342900" algn="l" rtl="0">
              <a:lnSpc>
                <a:spcPct val="80000"/>
              </a:lnSpc>
              <a:spcBef>
                <a:spcPts val="342"/>
              </a:spcBef>
              <a:spcAft>
                <a:spcPts val="0"/>
              </a:spcAft>
              <a:buClr>
                <a:schemeClr val="dk1"/>
              </a:buClr>
              <a:buSzPct val="100588"/>
              <a:buFont typeface="Noto Sans Symbols"/>
              <a:buChar char="❑"/>
            </a:pPr>
            <a:r>
              <a:rPr lang="en-US" sz="1710" b="0" i="0" u="none" strike="noStrike" cap="none" dirty="0">
                <a:solidFill>
                  <a:schemeClr val="dk1"/>
                </a:solidFill>
                <a:latin typeface="Arial"/>
                <a:ea typeface="Arial"/>
                <a:cs typeface="Arial"/>
                <a:sym typeface="Arial"/>
              </a:rPr>
              <a:t>What other content material should be added to provide historical context and richness to the lesson in order to maximize student understanding of the standard?</a:t>
            </a:r>
          </a:p>
          <a:p>
            <a:pPr marL="342900" marR="0" lvl="0" indent="-342900" algn="l" rtl="0">
              <a:lnSpc>
                <a:spcPct val="80000"/>
              </a:lnSpc>
              <a:spcBef>
                <a:spcPts val="342"/>
              </a:spcBef>
              <a:spcAft>
                <a:spcPts val="0"/>
              </a:spcAft>
              <a:buClr>
                <a:schemeClr val="dk1"/>
              </a:buClr>
              <a:buSzPct val="100588"/>
              <a:buFont typeface="Noto Sans Symbols"/>
              <a:buChar char="❑"/>
            </a:pPr>
            <a:r>
              <a:rPr lang="en-US" sz="1710" b="0" i="0" u="none" strike="noStrike" cap="none" dirty="0">
                <a:solidFill>
                  <a:schemeClr val="dk1"/>
                </a:solidFill>
                <a:latin typeface="Arial"/>
                <a:ea typeface="Arial"/>
                <a:cs typeface="Arial"/>
                <a:sym typeface="Arial"/>
              </a:rPr>
              <a:t>What student learning experiences would be most effective during this lesson?</a:t>
            </a:r>
          </a:p>
          <a:p>
            <a:pPr marL="342900" marR="0" lvl="0" indent="-342900" algn="l" rtl="0">
              <a:lnSpc>
                <a:spcPct val="80000"/>
              </a:lnSpc>
              <a:spcBef>
                <a:spcPts val="342"/>
              </a:spcBef>
              <a:spcAft>
                <a:spcPts val="0"/>
              </a:spcAft>
              <a:buClr>
                <a:schemeClr val="dk1"/>
              </a:buClr>
              <a:buSzPct val="100588"/>
              <a:buFont typeface="Noto Sans Symbols"/>
              <a:buChar char="❑"/>
            </a:pPr>
            <a:r>
              <a:rPr lang="en-US" sz="1710" b="0" i="0" u="none" strike="noStrike" cap="none" dirty="0">
                <a:solidFill>
                  <a:schemeClr val="dk1"/>
                </a:solidFill>
                <a:latin typeface="Arial"/>
                <a:ea typeface="Arial"/>
                <a:cs typeface="Arial"/>
                <a:sym typeface="Arial"/>
              </a:rPr>
              <a:t>What formative assessment measure can be incorporated into this lesson?</a:t>
            </a:r>
          </a:p>
          <a:p>
            <a:pPr marL="342900" marR="0" lvl="0" indent="-342900" algn="l" rtl="0">
              <a:lnSpc>
                <a:spcPct val="80000"/>
              </a:lnSpc>
              <a:spcBef>
                <a:spcPts val="342"/>
              </a:spcBef>
              <a:spcAft>
                <a:spcPts val="0"/>
              </a:spcAft>
              <a:buClr>
                <a:schemeClr val="dk1"/>
              </a:buClr>
              <a:buSzPct val="100588"/>
              <a:buFont typeface="Noto Sans Symbols"/>
              <a:buChar char="❑"/>
            </a:pPr>
            <a:r>
              <a:rPr lang="en-US" sz="1710" b="0" i="0" u="none" strike="noStrike" cap="none" dirty="0">
                <a:solidFill>
                  <a:schemeClr val="dk1"/>
                </a:solidFill>
                <a:latin typeface="Arial"/>
                <a:ea typeface="Arial"/>
                <a:cs typeface="Arial"/>
                <a:sym typeface="Arial"/>
              </a:rPr>
              <a:t>What summative assessments can effectively and accurately measure the students’ content knowledge and historical thinking skills?</a:t>
            </a:r>
          </a:p>
          <a:p>
            <a:pPr marL="342900" marR="0" lvl="0" indent="-342900" algn="l" rtl="0">
              <a:lnSpc>
                <a:spcPct val="80000"/>
              </a:lnSpc>
              <a:spcBef>
                <a:spcPts val="342"/>
              </a:spcBef>
              <a:buClr>
                <a:schemeClr val="dk1"/>
              </a:buClr>
              <a:buSzPct val="25000"/>
              <a:buFont typeface="Arial"/>
              <a:buNone/>
            </a:pPr>
            <a:endParaRPr sz="1710" b="1" i="0" u="none" strike="noStrike" cap="none" dirty="0">
              <a:solidFill>
                <a:schemeClr val="dk1"/>
              </a:solidFill>
              <a:latin typeface="Arial"/>
              <a:ea typeface="Arial"/>
              <a:cs typeface="Arial"/>
              <a:sym typeface="Arial"/>
            </a:endParaRPr>
          </a:p>
        </p:txBody>
      </p:sp>
      <p:sp>
        <p:nvSpPr>
          <p:cNvPr id="599" name="Shape 599"/>
          <p:cNvSpPr txBox="1">
            <a:spLocks noGrp="1"/>
          </p:cNvSpPr>
          <p:nvPr>
            <p:ph type="sldNum" idx="12"/>
          </p:nvPr>
        </p:nvSpPr>
        <p:spPr>
          <a:xfrm>
            <a:off x="8305800" y="6340475"/>
            <a:ext cx="381000"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1">
                <a:solidFill>
                  <a:schemeClr val="lt1"/>
                </a:solidFill>
                <a:latin typeface="Calibri"/>
                <a:ea typeface="Calibri"/>
                <a:cs typeface="Calibri"/>
                <a:sym typeface="Calibri"/>
              </a:rPr>
              <a:t>101</a:t>
            </a:fld>
            <a:endParaRPr lang="en-US" sz="1200" b="1">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126129098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98">
                                            <p:txEl>
                                              <p:pRg st="0" end="0"/>
                                            </p:txEl>
                                          </p:spTgt>
                                        </p:tgtEl>
                                        <p:attrNameLst>
                                          <p:attrName>style.visibility</p:attrName>
                                        </p:attrNameLst>
                                      </p:cBhvr>
                                      <p:to>
                                        <p:strVal val="visible"/>
                                      </p:to>
                                    </p:set>
                                    <p:animEffect transition="in" filter="fade">
                                      <p:cBhvr>
                                        <p:cTn id="7" dur="500"/>
                                        <p:tgtEl>
                                          <p:spTgt spid="59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98">
                                            <p:txEl>
                                              <p:pRg st="2" end="2"/>
                                            </p:txEl>
                                          </p:spTgt>
                                        </p:tgtEl>
                                        <p:attrNameLst>
                                          <p:attrName>style.visibility</p:attrName>
                                        </p:attrNameLst>
                                      </p:cBhvr>
                                      <p:to>
                                        <p:strVal val="visible"/>
                                      </p:to>
                                    </p:set>
                                    <p:animEffect transition="in" filter="fade">
                                      <p:cBhvr>
                                        <p:cTn id="12" dur="500"/>
                                        <p:tgtEl>
                                          <p:spTgt spid="59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98">
                                            <p:txEl>
                                              <p:pRg st="4" end="4"/>
                                            </p:txEl>
                                          </p:spTgt>
                                        </p:tgtEl>
                                        <p:attrNameLst>
                                          <p:attrName>style.visibility</p:attrName>
                                        </p:attrNameLst>
                                      </p:cBhvr>
                                      <p:to>
                                        <p:strVal val="visible"/>
                                      </p:to>
                                    </p:set>
                                    <p:animEffect transition="in" filter="fade">
                                      <p:cBhvr>
                                        <p:cTn id="17" dur="500"/>
                                        <p:tgtEl>
                                          <p:spTgt spid="598">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98">
                                            <p:txEl>
                                              <p:pRg st="5" end="5"/>
                                            </p:txEl>
                                          </p:spTgt>
                                        </p:tgtEl>
                                        <p:attrNameLst>
                                          <p:attrName>style.visibility</p:attrName>
                                        </p:attrNameLst>
                                      </p:cBhvr>
                                      <p:to>
                                        <p:strVal val="visible"/>
                                      </p:to>
                                    </p:set>
                                    <p:animEffect transition="in" filter="fade">
                                      <p:cBhvr>
                                        <p:cTn id="22" dur="500"/>
                                        <p:tgtEl>
                                          <p:spTgt spid="598">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98">
                                            <p:txEl>
                                              <p:pRg st="6" end="6"/>
                                            </p:txEl>
                                          </p:spTgt>
                                        </p:tgtEl>
                                        <p:attrNameLst>
                                          <p:attrName>style.visibility</p:attrName>
                                        </p:attrNameLst>
                                      </p:cBhvr>
                                      <p:to>
                                        <p:strVal val="visible"/>
                                      </p:to>
                                    </p:set>
                                    <p:animEffect transition="in" filter="fade">
                                      <p:cBhvr>
                                        <p:cTn id="27" dur="500"/>
                                        <p:tgtEl>
                                          <p:spTgt spid="598">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98">
                                            <p:txEl>
                                              <p:pRg st="7" end="7"/>
                                            </p:txEl>
                                          </p:spTgt>
                                        </p:tgtEl>
                                        <p:attrNameLst>
                                          <p:attrName>style.visibility</p:attrName>
                                        </p:attrNameLst>
                                      </p:cBhvr>
                                      <p:to>
                                        <p:strVal val="visible"/>
                                      </p:to>
                                    </p:set>
                                    <p:animEffect transition="in" filter="fade">
                                      <p:cBhvr>
                                        <p:cTn id="32" dur="500"/>
                                        <p:tgtEl>
                                          <p:spTgt spid="598">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98">
                                            <p:txEl>
                                              <p:pRg st="8" end="8"/>
                                            </p:txEl>
                                          </p:spTgt>
                                        </p:tgtEl>
                                        <p:attrNameLst>
                                          <p:attrName>style.visibility</p:attrName>
                                        </p:attrNameLst>
                                      </p:cBhvr>
                                      <p:to>
                                        <p:strVal val="visible"/>
                                      </p:to>
                                    </p:set>
                                    <p:animEffect transition="in" filter="fade">
                                      <p:cBhvr>
                                        <p:cTn id="37" dur="500"/>
                                        <p:tgtEl>
                                          <p:spTgt spid="598">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598">
                                            <p:txEl>
                                              <p:pRg st="9" end="9"/>
                                            </p:txEl>
                                          </p:spTgt>
                                        </p:tgtEl>
                                        <p:attrNameLst>
                                          <p:attrName>style.visibility</p:attrName>
                                        </p:attrNameLst>
                                      </p:cBhvr>
                                      <p:to>
                                        <p:strVal val="visible"/>
                                      </p:to>
                                    </p:set>
                                    <p:animEffect transition="in" filter="fade">
                                      <p:cBhvr>
                                        <p:cTn id="42" dur="500"/>
                                        <p:tgtEl>
                                          <p:spTgt spid="598">
                                            <p:txEl>
                                              <p:pRg st="9" end="9"/>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598">
                                            <p:txEl>
                                              <p:pRg st="10" end="10"/>
                                            </p:txEl>
                                          </p:spTgt>
                                        </p:tgtEl>
                                        <p:attrNameLst>
                                          <p:attrName>style.visibility</p:attrName>
                                        </p:attrNameLst>
                                      </p:cBhvr>
                                      <p:to>
                                        <p:strVal val="visible"/>
                                      </p:to>
                                    </p:set>
                                    <p:animEffect transition="in" filter="fade">
                                      <p:cBhvr>
                                        <p:cTn id="47" dur="500"/>
                                        <p:tgtEl>
                                          <p:spTgt spid="598">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8" grpId="0" build="p"/>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Shape 520"/>
        <p:cNvGrpSpPr/>
        <p:nvPr/>
      </p:nvGrpSpPr>
      <p:grpSpPr>
        <a:xfrm>
          <a:off x="0" y="0"/>
          <a:ext cx="0" cy="0"/>
          <a:chOff x="0" y="0"/>
          <a:chExt cx="0" cy="0"/>
        </a:xfrm>
      </p:grpSpPr>
      <p:sp>
        <p:nvSpPr>
          <p:cNvPr id="521" name="Shape 521"/>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3600" b="1" i="0" u="none" strike="noStrike" cap="none" dirty="0">
                <a:solidFill>
                  <a:srgbClr val="0070C0"/>
                </a:solidFill>
                <a:latin typeface="Times New Roman"/>
                <a:ea typeface="Times New Roman"/>
                <a:cs typeface="Times New Roman"/>
                <a:sym typeface="Times New Roman"/>
              </a:rPr>
              <a:t>Questions to Ask During Planning</a:t>
            </a:r>
          </a:p>
        </p:txBody>
      </p:sp>
      <p:sp>
        <p:nvSpPr>
          <p:cNvPr id="522" name="Shape 522"/>
          <p:cNvSpPr txBox="1">
            <a:spLocks noGrp="1"/>
          </p:cNvSpPr>
          <p:nvPr>
            <p:ph type="body" idx="1"/>
          </p:nvPr>
        </p:nvSpPr>
        <p:spPr>
          <a:xfrm>
            <a:off x="457200" y="1295400"/>
            <a:ext cx="7543800" cy="5257800"/>
          </a:xfrm>
          <a:prstGeom prst="rect">
            <a:avLst/>
          </a:prstGeom>
          <a:noFill/>
          <a:ln>
            <a:noFill/>
          </a:ln>
        </p:spPr>
        <p:txBody>
          <a:bodyPr lIns="91425" tIns="45700" rIns="91425" bIns="45700" anchor="t" anchorCtr="0">
            <a:noAutofit/>
          </a:bodyPr>
          <a:lstStyle/>
          <a:p>
            <a:pPr marL="342900" marR="0" lvl="0" indent="-342900" algn="ctr" rtl="0">
              <a:lnSpc>
                <a:spcPct val="80000"/>
              </a:lnSpc>
              <a:spcBef>
                <a:spcPts val="0"/>
              </a:spcBef>
              <a:spcAft>
                <a:spcPts val="0"/>
              </a:spcAft>
              <a:buClr>
                <a:schemeClr val="dk1"/>
              </a:buClr>
              <a:buSzPct val="25000"/>
              <a:buFont typeface="Arial"/>
              <a:buNone/>
            </a:pPr>
            <a:r>
              <a:rPr lang="en-US" sz="1710" b="1" i="0" u="none" strike="noStrike" cap="none" dirty="0">
                <a:solidFill>
                  <a:schemeClr val="dk1"/>
                </a:solidFill>
                <a:latin typeface="Arial"/>
                <a:ea typeface="Arial"/>
                <a:cs typeface="Arial"/>
                <a:sym typeface="Arial"/>
              </a:rPr>
              <a:t>Essential Components in Planning an Effective Lesson using the 2015 SOL</a:t>
            </a:r>
          </a:p>
          <a:p>
            <a:pPr marL="342900" marR="0" lvl="0" indent="-342900" algn="ctr" rtl="0">
              <a:lnSpc>
                <a:spcPct val="80000"/>
              </a:lnSpc>
              <a:spcBef>
                <a:spcPts val="342"/>
              </a:spcBef>
              <a:spcAft>
                <a:spcPts val="0"/>
              </a:spcAft>
              <a:buClr>
                <a:schemeClr val="dk1"/>
              </a:buClr>
              <a:buSzPct val="25000"/>
              <a:buFont typeface="Arial"/>
              <a:buNone/>
            </a:pPr>
            <a:r>
              <a:rPr lang="en-US" sz="1710" b="1" i="0" u="none" strike="noStrike" cap="none" dirty="0">
                <a:solidFill>
                  <a:schemeClr val="dk1"/>
                </a:solidFill>
                <a:latin typeface="Arial"/>
                <a:ea typeface="Arial"/>
                <a:cs typeface="Arial"/>
                <a:sym typeface="Arial"/>
              </a:rPr>
              <a:t>Formulate the outcomes:</a:t>
            </a:r>
          </a:p>
          <a:p>
            <a:pPr marL="342900" marR="0" lvl="0" indent="-342900" algn="l" rtl="0">
              <a:lnSpc>
                <a:spcPct val="80000"/>
              </a:lnSpc>
              <a:spcBef>
                <a:spcPts val="342"/>
              </a:spcBef>
              <a:spcAft>
                <a:spcPts val="0"/>
              </a:spcAft>
              <a:buClr>
                <a:schemeClr val="dk1"/>
              </a:buClr>
              <a:buSzPct val="100588"/>
              <a:buFont typeface="Arial"/>
              <a:buNone/>
            </a:pPr>
            <a:endParaRPr sz="1710" b="1" i="0" u="none" strike="noStrike" cap="none" dirty="0">
              <a:solidFill>
                <a:schemeClr val="dk1"/>
              </a:solidFill>
              <a:latin typeface="Arial"/>
              <a:ea typeface="Arial"/>
              <a:cs typeface="Arial"/>
              <a:sym typeface="Arial"/>
            </a:endParaRPr>
          </a:p>
          <a:p>
            <a:pPr marL="342900" marR="0" lvl="0" indent="-342900" algn="l" rtl="0">
              <a:lnSpc>
                <a:spcPct val="80000"/>
              </a:lnSpc>
              <a:spcBef>
                <a:spcPts val="342"/>
              </a:spcBef>
              <a:spcAft>
                <a:spcPts val="0"/>
              </a:spcAft>
              <a:buClr>
                <a:schemeClr val="dk1"/>
              </a:buClr>
              <a:buSzPct val="100588"/>
              <a:buFont typeface="Noto Sans Symbols"/>
              <a:buChar char="❑"/>
            </a:pPr>
            <a:r>
              <a:rPr lang="en-US" sz="1710" b="0" i="0" u="none" strike="noStrike" cap="none" dirty="0">
                <a:solidFill>
                  <a:schemeClr val="dk1"/>
                </a:solidFill>
                <a:latin typeface="Arial"/>
                <a:ea typeface="Arial"/>
                <a:cs typeface="Arial"/>
                <a:sym typeface="Arial"/>
              </a:rPr>
              <a:t>What do students need to know and understand by the end of this lesson?</a:t>
            </a:r>
          </a:p>
          <a:p>
            <a:pPr marL="342900" marR="0" lvl="0" indent="-342900" algn="l" rtl="0">
              <a:lnSpc>
                <a:spcPct val="80000"/>
              </a:lnSpc>
              <a:spcBef>
                <a:spcPts val="342"/>
              </a:spcBef>
              <a:spcAft>
                <a:spcPts val="0"/>
              </a:spcAft>
              <a:buClr>
                <a:schemeClr val="dk1"/>
              </a:buClr>
              <a:buSzPct val="100588"/>
              <a:buFont typeface="Noto Sans Symbols"/>
              <a:buChar char="❑"/>
            </a:pPr>
            <a:r>
              <a:rPr lang="en-US" sz="1710" b="0" i="0" u="none" strike="noStrike" cap="none" dirty="0">
                <a:solidFill>
                  <a:schemeClr val="dk1"/>
                </a:solidFill>
                <a:latin typeface="Arial"/>
                <a:ea typeface="Arial"/>
                <a:cs typeface="Arial"/>
                <a:sym typeface="Arial"/>
              </a:rPr>
              <a:t>What do students need to do during this lesson?</a:t>
            </a:r>
          </a:p>
          <a:p>
            <a:pPr marL="342900" marR="0" lvl="0" indent="-342900" algn="l" rtl="0">
              <a:lnSpc>
                <a:spcPct val="80000"/>
              </a:lnSpc>
              <a:spcBef>
                <a:spcPts val="342"/>
              </a:spcBef>
              <a:spcAft>
                <a:spcPts val="0"/>
              </a:spcAft>
              <a:buClr>
                <a:schemeClr val="dk1"/>
              </a:buClr>
              <a:buSzPct val="100588"/>
              <a:buFont typeface="Noto Sans Symbols"/>
              <a:buChar char="❑"/>
            </a:pPr>
            <a:r>
              <a:rPr lang="en-US" sz="1710" b="0" i="0" u="none" strike="noStrike" cap="none" dirty="0">
                <a:solidFill>
                  <a:schemeClr val="dk1"/>
                </a:solidFill>
                <a:latin typeface="Arial"/>
                <a:ea typeface="Arial"/>
                <a:cs typeface="Arial"/>
                <a:sym typeface="Arial"/>
              </a:rPr>
              <a:t>Which historical thinking skills are best suited for this standard?</a:t>
            </a:r>
          </a:p>
          <a:p>
            <a:pPr marL="342900" marR="0" lvl="0" indent="-342900" algn="l" rtl="0">
              <a:lnSpc>
                <a:spcPct val="80000"/>
              </a:lnSpc>
              <a:spcBef>
                <a:spcPts val="342"/>
              </a:spcBef>
              <a:spcAft>
                <a:spcPts val="0"/>
              </a:spcAft>
              <a:buClr>
                <a:schemeClr val="dk1"/>
              </a:buClr>
              <a:buSzPct val="100588"/>
              <a:buFont typeface="Noto Sans Symbols"/>
              <a:buChar char="❑"/>
            </a:pPr>
            <a:r>
              <a:rPr lang="en-US" sz="1710" b="0" i="0" u="none" strike="noStrike" cap="none" dirty="0">
                <a:solidFill>
                  <a:schemeClr val="dk1"/>
                </a:solidFill>
                <a:latin typeface="Arial"/>
                <a:ea typeface="Arial"/>
                <a:cs typeface="Arial"/>
                <a:sym typeface="Arial"/>
              </a:rPr>
              <a:t>What other content material should be added to provide historical context and richness to the lesson in order to maximize student understanding of the standard?</a:t>
            </a:r>
          </a:p>
          <a:p>
            <a:pPr marL="342900" marR="0" lvl="0" indent="-342900" algn="l" rtl="0">
              <a:lnSpc>
                <a:spcPct val="80000"/>
              </a:lnSpc>
              <a:spcBef>
                <a:spcPts val="342"/>
              </a:spcBef>
              <a:spcAft>
                <a:spcPts val="0"/>
              </a:spcAft>
              <a:buClr>
                <a:schemeClr val="dk1"/>
              </a:buClr>
              <a:buSzPct val="100588"/>
              <a:buFont typeface="Noto Sans Symbols"/>
              <a:buChar char="❑"/>
            </a:pPr>
            <a:r>
              <a:rPr lang="en-US" sz="1710" b="0" i="0" u="none" strike="noStrike" cap="none" dirty="0">
                <a:solidFill>
                  <a:schemeClr val="dk1"/>
                </a:solidFill>
                <a:latin typeface="Arial"/>
                <a:ea typeface="Arial"/>
                <a:cs typeface="Arial"/>
                <a:sym typeface="Arial"/>
              </a:rPr>
              <a:t>What student learning experiences would be most effective during this lesson?</a:t>
            </a:r>
          </a:p>
          <a:p>
            <a:pPr marL="342900" marR="0" lvl="0" indent="-342900" algn="l" rtl="0">
              <a:lnSpc>
                <a:spcPct val="80000"/>
              </a:lnSpc>
              <a:spcBef>
                <a:spcPts val="342"/>
              </a:spcBef>
              <a:spcAft>
                <a:spcPts val="0"/>
              </a:spcAft>
              <a:buClr>
                <a:schemeClr val="dk1"/>
              </a:buClr>
              <a:buSzPct val="100588"/>
              <a:buFont typeface="Noto Sans Symbols"/>
              <a:buChar char="❑"/>
            </a:pPr>
            <a:r>
              <a:rPr lang="en-US" sz="1710" b="0" i="0" u="none" strike="noStrike" cap="none" dirty="0">
                <a:solidFill>
                  <a:schemeClr val="dk1"/>
                </a:solidFill>
                <a:latin typeface="Arial"/>
                <a:ea typeface="Arial"/>
                <a:cs typeface="Arial"/>
                <a:sym typeface="Arial"/>
              </a:rPr>
              <a:t>What formative assessment measure can be incorporated into this lesson?</a:t>
            </a:r>
          </a:p>
          <a:p>
            <a:pPr marL="342900" marR="0" lvl="0" indent="-342900" algn="l" rtl="0">
              <a:lnSpc>
                <a:spcPct val="80000"/>
              </a:lnSpc>
              <a:spcBef>
                <a:spcPts val="342"/>
              </a:spcBef>
              <a:spcAft>
                <a:spcPts val="0"/>
              </a:spcAft>
              <a:buClr>
                <a:schemeClr val="dk1"/>
              </a:buClr>
              <a:buSzPct val="100588"/>
              <a:buFont typeface="Noto Sans Symbols"/>
              <a:buChar char="❑"/>
            </a:pPr>
            <a:r>
              <a:rPr lang="en-US" sz="1710" b="0" i="0" u="none" strike="noStrike" cap="none" dirty="0">
                <a:solidFill>
                  <a:schemeClr val="dk1"/>
                </a:solidFill>
                <a:latin typeface="Arial"/>
                <a:ea typeface="Arial"/>
                <a:cs typeface="Arial"/>
                <a:sym typeface="Arial"/>
              </a:rPr>
              <a:t>What summative assessments can effectively and accurately measure the students’ content knowledge and historical thinking skills?</a:t>
            </a:r>
          </a:p>
          <a:p>
            <a:pPr marL="342900" marR="0" lvl="0" indent="-342900" algn="l" rtl="0">
              <a:lnSpc>
                <a:spcPct val="80000"/>
              </a:lnSpc>
              <a:spcBef>
                <a:spcPts val="342"/>
              </a:spcBef>
              <a:buClr>
                <a:schemeClr val="dk1"/>
              </a:buClr>
              <a:buSzPct val="25000"/>
              <a:buFont typeface="Arial"/>
              <a:buNone/>
            </a:pPr>
            <a:endParaRPr sz="1710" b="1" i="0" u="none" strike="noStrike" cap="none" dirty="0">
              <a:solidFill>
                <a:schemeClr val="dk1"/>
              </a:solidFill>
              <a:latin typeface="Arial"/>
              <a:ea typeface="Arial"/>
              <a:cs typeface="Arial"/>
              <a:sym typeface="Arial"/>
            </a:endParaRPr>
          </a:p>
        </p:txBody>
      </p:sp>
      <p:sp>
        <p:nvSpPr>
          <p:cNvPr id="523" name="Shape 523"/>
          <p:cNvSpPr txBox="1">
            <a:spLocks noGrp="1"/>
          </p:cNvSpPr>
          <p:nvPr>
            <p:ph type="sldNum" idx="12"/>
          </p:nvPr>
        </p:nvSpPr>
        <p:spPr>
          <a:xfrm>
            <a:off x="8305800" y="6340475"/>
            <a:ext cx="381000"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1">
                <a:solidFill>
                  <a:schemeClr val="lt1"/>
                </a:solidFill>
                <a:latin typeface="Calibri"/>
                <a:ea typeface="Calibri"/>
                <a:cs typeface="Calibri"/>
                <a:sym typeface="Calibri"/>
              </a:rPr>
              <a:t>102</a:t>
            </a:fld>
            <a:endParaRPr lang="en-US" sz="1200" b="1">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1051136816"/>
      </p:ext>
    </p:extLst>
  </p:cSld>
  <p:clrMapOvr>
    <a:masterClrMapping/>
  </p:clrMapOvr>
  <p:transition spd="slow">
    <p:fade/>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Share – a – thon </a:t>
            </a:r>
          </a:p>
        </p:txBody>
      </p:sp>
      <p:sp>
        <p:nvSpPr>
          <p:cNvPr id="3" name="Text Placeholder 2"/>
          <p:cNvSpPr>
            <a:spLocks noGrp="1"/>
          </p:cNvSpPr>
          <p:nvPr>
            <p:ph type="body" idx="1"/>
          </p:nvPr>
        </p:nvSpPr>
        <p:spPr/>
        <p:txBody>
          <a:bodyPr/>
          <a:lstStyle/>
          <a:p>
            <a:r>
              <a:rPr lang="en-US" dirty="0"/>
              <a:t>What lesson during your school year most accurately fits the new standards?</a:t>
            </a:r>
          </a:p>
          <a:p>
            <a:r>
              <a:rPr lang="en-US" dirty="0"/>
              <a:t>Please share with everyone</a:t>
            </a:r>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1" i="0" u="none" strike="noStrike" cap="none" smtClean="0">
                <a:solidFill>
                  <a:schemeClr val="lt1"/>
                </a:solidFill>
                <a:latin typeface="Calibri"/>
                <a:ea typeface="Calibri"/>
                <a:cs typeface="Calibri"/>
                <a:sym typeface="Calibri"/>
              </a:rPr>
              <a:t>103</a:t>
            </a:fld>
            <a:endParaRPr lang="en-US" sz="1200" b="1"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1485591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Shape 581"/>
        <p:cNvGrpSpPr/>
        <p:nvPr/>
      </p:nvGrpSpPr>
      <p:grpSpPr>
        <a:xfrm>
          <a:off x="0" y="0"/>
          <a:ext cx="0" cy="0"/>
          <a:chOff x="0" y="0"/>
          <a:chExt cx="0" cy="0"/>
        </a:xfrm>
      </p:grpSpPr>
      <p:sp>
        <p:nvSpPr>
          <p:cNvPr id="582" name="Shape 582"/>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Batang"/>
              <a:buNone/>
            </a:pPr>
            <a:r>
              <a:rPr lang="en-US" sz="4800" b="1" i="0" u="none" strike="noStrike" cap="none" dirty="0">
                <a:solidFill>
                  <a:schemeClr val="dk1"/>
                </a:solidFill>
                <a:latin typeface="Batang"/>
                <a:ea typeface="Batang"/>
                <a:cs typeface="Batang"/>
                <a:sym typeface="Batang"/>
              </a:rPr>
              <a:t>Questions?</a:t>
            </a:r>
          </a:p>
        </p:txBody>
      </p:sp>
      <p:sp>
        <p:nvSpPr>
          <p:cNvPr id="583" name="Shape 583"/>
          <p:cNvSpPr txBox="1">
            <a:spLocks noGrp="1"/>
          </p:cNvSpPr>
          <p:nvPr>
            <p:ph type="sldNum" idx="12"/>
          </p:nvPr>
        </p:nvSpPr>
        <p:spPr>
          <a:xfrm>
            <a:off x="8382000" y="6356351"/>
            <a:ext cx="381000" cy="34925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chemeClr val="lt1"/>
                </a:solidFill>
                <a:latin typeface="Times New Roman"/>
                <a:ea typeface="Times New Roman"/>
                <a:cs typeface="Times New Roman"/>
                <a:sym typeface="Times New Roman"/>
              </a:rPr>
              <a:t>104</a:t>
            </a:fld>
            <a:endParaRPr lang="en-US" sz="1200">
              <a:solidFill>
                <a:schemeClr val="lt1"/>
              </a:solidFill>
              <a:latin typeface="Times New Roman"/>
              <a:ea typeface="Times New Roman"/>
              <a:cs typeface="Times New Roman"/>
              <a:sym typeface="Times New Roman"/>
            </a:endParaRPr>
          </a:p>
        </p:txBody>
      </p:sp>
      <p:pic>
        <p:nvPicPr>
          <p:cNvPr id="584" name="Shape 584" descr="C:\Users\christonya.brown@doe.virginia.gov\AppData\Local\Microsoft\Windows\Temporary Internet Files\Content.IE5\385NU2DS\MC900434411[1].wmf"/>
          <p:cNvPicPr preferRelativeResize="0"/>
          <p:nvPr/>
        </p:nvPicPr>
        <p:blipFill rotWithShape="1">
          <a:blip r:embed="rId3">
            <a:alphaModFix/>
          </a:blip>
          <a:srcRect/>
          <a:stretch/>
        </p:blipFill>
        <p:spPr>
          <a:xfrm>
            <a:off x="1814285" y="1371600"/>
            <a:ext cx="4419599" cy="4972049"/>
          </a:xfrm>
          <a:prstGeom prst="rect">
            <a:avLst/>
          </a:prstGeom>
          <a:noFill/>
          <a:ln>
            <a:noFill/>
          </a:ln>
        </p:spPr>
      </p:pic>
    </p:spTree>
  </p:cSld>
  <p:clrMapOvr>
    <a:masterClrMapping/>
  </p:clrMapOvr>
  <p:transition spd="slow">
    <p:fade/>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Shape 604"/>
        <p:cNvGrpSpPr/>
        <p:nvPr/>
      </p:nvGrpSpPr>
      <p:grpSpPr>
        <a:xfrm>
          <a:off x="0" y="0"/>
          <a:ext cx="0" cy="0"/>
          <a:chOff x="0" y="0"/>
          <a:chExt cx="0" cy="0"/>
        </a:xfrm>
      </p:grpSpPr>
      <p:sp>
        <p:nvSpPr>
          <p:cNvPr id="605" name="Shape 605"/>
          <p:cNvSpPr txBox="1">
            <a:spLocks noGrp="1"/>
          </p:cNvSpPr>
          <p:nvPr>
            <p:ph type="sldNum" idx="12"/>
          </p:nvPr>
        </p:nvSpPr>
        <p:spPr>
          <a:xfrm>
            <a:off x="8382000" y="6356351"/>
            <a:ext cx="381000" cy="34925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chemeClr val="lt1"/>
                </a:solidFill>
                <a:latin typeface="Times New Roman"/>
                <a:ea typeface="Times New Roman"/>
                <a:cs typeface="Times New Roman"/>
                <a:sym typeface="Times New Roman"/>
              </a:rPr>
              <a:t>105</a:t>
            </a:fld>
            <a:endParaRPr lang="en-US" sz="1200">
              <a:solidFill>
                <a:schemeClr val="lt1"/>
              </a:solidFill>
              <a:latin typeface="Times New Roman"/>
              <a:ea typeface="Times New Roman"/>
              <a:cs typeface="Times New Roman"/>
              <a:sym typeface="Times New Roman"/>
            </a:endParaRPr>
          </a:p>
        </p:txBody>
      </p:sp>
      <p:pic>
        <p:nvPicPr>
          <p:cNvPr id="606" name="Shape 606" descr="C:\Users\christonya.brown@doe.virginia.gov\Desktop\National_Thank_You_Day.png"/>
          <p:cNvPicPr preferRelativeResize="0"/>
          <p:nvPr/>
        </p:nvPicPr>
        <p:blipFill rotWithShape="1">
          <a:blip r:embed="rId3">
            <a:alphaModFix/>
          </a:blip>
          <a:srcRect/>
          <a:stretch/>
        </p:blipFill>
        <p:spPr>
          <a:xfrm>
            <a:off x="381000" y="541460"/>
            <a:ext cx="7619999" cy="3333750"/>
          </a:xfrm>
          <a:prstGeom prst="rect">
            <a:avLst/>
          </a:prstGeom>
          <a:noFill/>
          <a:ln>
            <a:noFill/>
          </a:ln>
        </p:spPr>
      </p:pic>
      <p:sp>
        <p:nvSpPr>
          <p:cNvPr id="607" name="Shape 607"/>
          <p:cNvSpPr/>
          <p:nvPr/>
        </p:nvSpPr>
        <p:spPr>
          <a:xfrm>
            <a:off x="114300" y="3535680"/>
            <a:ext cx="8458200" cy="1200329"/>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rgbClr val="000000"/>
              </a:buClr>
              <a:buSzPct val="25000"/>
              <a:buFont typeface="Arial"/>
              <a:buNone/>
            </a:pPr>
            <a:r>
              <a:rPr lang="en-US" sz="2400" dirty="0">
                <a:solidFill>
                  <a:srgbClr val="000000"/>
                </a:solidFill>
                <a:latin typeface="Times New Roman"/>
                <a:ea typeface="Times New Roman"/>
                <a:cs typeface="Times New Roman"/>
                <a:sym typeface="Times New Roman"/>
              </a:rPr>
              <a:t>Rodney Robinson</a:t>
            </a:r>
          </a:p>
          <a:p>
            <a:pPr marL="0" marR="0" lvl="0" indent="0" algn="l" rtl="0">
              <a:spcBef>
                <a:spcPts val="0"/>
              </a:spcBef>
              <a:spcAft>
                <a:spcPts val="0"/>
              </a:spcAft>
              <a:buClr>
                <a:srgbClr val="000000"/>
              </a:buClr>
              <a:buSzPct val="25000"/>
              <a:buFont typeface="Arial"/>
              <a:buNone/>
            </a:pPr>
            <a:r>
              <a:rPr lang="en-US" sz="2400" dirty="0">
                <a:solidFill>
                  <a:srgbClr val="000000"/>
                </a:solidFill>
                <a:latin typeface="Times New Roman"/>
                <a:ea typeface="Times New Roman"/>
                <a:cs typeface="Times New Roman"/>
                <a:sym typeface="Times New Roman"/>
              </a:rPr>
              <a:t>Department Head</a:t>
            </a:r>
          </a:p>
          <a:p>
            <a:pPr marL="0" marR="0" lvl="0" indent="0" algn="l" rtl="0">
              <a:spcBef>
                <a:spcPts val="0"/>
              </a:spcBef>
              <a:spcAft>
                <a:spcPts val="0"/>
              </a:spcAft>
              <a:buClr>
                <a:srgbClr val="000000"/>
              </a:buClr>
              <a:buSzPct val="25000"/>
              <a:buFont typeface="Arial"/>
              <a:buNone/>
            </a:pPr>
            <a:r>
              <a:rPr lang="en-US" sz="2400" dirty="0">
                <a:latin typeface="Times New Roman"/>
                <a:ea typeface="Times New Roman"/>
                <a:cs typeface="Times New Roman"/>
                <a:sym typeface="Times New Roman"/>
              </a:rPr>
              <a:t>Virgie </a:t>
            </a:r>
            <a:r>
              <a:rPr lang="en-US" sz="2400" dirty="0" err="1">
                <a:latin typeface="Times New Roman"/>
                <a:ea typeface="Times New Roman"/>
                <a:cs typeface="Times New Roman"/>
                <a:sym typeface="Times New Roman"/>
              </a:rPr>
              <a:t>Binford</a:t>
            </a:r>
            <a:r>
              <a:rPr lang="en-US" sz="2400" dirty="0">
                <a:latin typeface="Times New Roman"/>
                <a:ea typeface="Times New Roman"/>
                <a:cs typeface="Times New Roman"/>
                <a:sym typeface="Times New Roman"/>
              </a:rPr>
              <a:t> Educational Center @ Richmond Juvenile Detention Center</a:t>
            </a:r>
            <a:endParaRPr lang="en-US" sz="2400" dirty="0">
              <a:solidFill>
                <a:srgbClr val="000000"/>
              </a:solidFill>
              <a:latin typeface="Times New Roman"/>
              <a:ea typeface="Times New Roman"/>
              <a:cs typeface="Times New Roman"/>
              <a:sym typeface="Times New Roman"/>
            </a:endParaRPr>
          </a:p>
          <a:p>
            <a:pPr marL="0" marR="0" lvl="0" indent="0" algn="l" rtl="0">
              <a:spcBef>
                <a:spcPts val="0"/>
              </a:spcBef>
              <a:spcAft>
                <a:spcPts val="0"/>
              </a:spcAft>
              <a:buClr>
                <a:srgbClr val="000000"/>
              </a:buClr>
              <a:buSzPct val="25000"/>
              <a:buFont typeface="Arial"/>
              <a:buNone/>
            </a:pPr>
            <a:r>
              <a:rPr lang="en-US" sz="2400" dirty="0">
                <a:solidFill>
                  <a:srgbClr val="000000"/>
                </a:solidFill>
                <a:latin typeface="Times New Roman"/>
                <a:ea typeface="Times New Roman"/>
                <a:cs typeface="Times New Roman"/>
                <a:sym typeface="Times New Roman"/>
              </a:rPr>
              <a:t>Richmond City Public Schools</a:t>
            </a:r>
          </a:p>
          <a:p>
            <a:pPr marL="0" marR="0" lvl="0" indent="0" algn="l" rtl="0">
              <a:spcBef>
                <a:spcPts val="0"/>
              </a:spcBef>
              <a:spcAft>
                <a:spcPts val="0"/>
              </a:spcAft>
              <a:buClr>
                <a:srgbClr val="000000"/>
              </a:buClr>
              <a:buSzPct val="25000"/>
              <a:buFont typeface="Arial"/>
              <a:buNone/>
            </a:pPr>
            <a:r>
              <a:rPr lang="en-US" sz="2400" dirty="0">
                <a:solidFill>
                  <a:srgbClr val="000000"/>
                </a:solidFill>
                <a:latin typeface="Times New Roman"/>
                <a:ea typeface="Times New Roman"/>
                <a:cs typeface="Times New Roman"/>
                <a:sym typeface="Times New Roman"/>
              </a:rPr>
              <a:t>E-mail: </a:t>
            </a:r>
            <a:r>
              <a:rPr lang="en-US" sz="2400" dirty="0">
                <a:solidFill>
                  <a:srgbClr val="000000"/>
                </a:solidFill>
                <a:latin typeface="Times New Roman"/>
                <a:ea typeface="Times New Roman"/>
                <a:cs typeface="Times New Roman"/>
                <a:sym typeface="Times New Roman"/>
                <a:hlinkClick r:id="rId4"/>
              </a:rPr>
              <a:t>rrobins4@rvaschools.net</a:t>
            </a:r>
            <a:r>
              <a:rPr lang="en-US" sz="2400" dirty="0">
                <a:solidFill>
                  <a:srgbClr val="000000"/>
                </a:solidFill>
                <a:latin typeface="Times New Roman"/>
                <a:ea typeface="Times New Roman"/>
                <a:cs typeface="Times New Roman"/>
                <a:sym typeface="Times New Roman"/>
              </a:rPr>
              <a:t> </a:t>
            </a:r>
          </a:p>
          <a:p>
            <a:pPr marL="0" marR="0" lvl="0" indent="0" algn="l" rtl="0">
              <a:spcBef>
                <a:spcPts val="0"/>
              </a:spcBef>
              <a:spcAft>
                <a:spcPts val="0"/>
              </a:spcAft>
              <a:buClr>
                <a:srgbClr val="000000"/>
              </a:buClr>
              <a:buSzPct val="25000"/>
              <a:buFont typeface="Arial"/>
              <a:buNone/>
            </a:pPr>
            <a:r>
              <a:rPr lang="en-US" sz="2400" dirty="0">
                <a:latin typeface="Times New Roman"/>
                <a:ea typeface="Times New Roman"/>
                <a:cs typeface="Times New Roman"/>
                <a:sym typeface="Times New Roman"/>
              </a:rPr>
              <a:t>Twitter: @</a:t>
            </a:r>
            <a:r>
              <a:rPr lang="en-US" sz="2400" dirty="0" err="1">
                <a:latin typeface="Times New Roman"/>
                <a:ea typeface="Times New Roman"/>
                <a:cs typeface="Times New Roman"/>
                <a:sym typeface="Times New Roman"/>
              </a:rPr>
              <a:t>RodRobinsonRVA</a:t>
            </a:r>
            <a:endParaRPr lang="en-US" sz="2400" dirty="0">
              <a:solidFill>
                <a:srgbClr val="000000"/>
              </a:solidFill>
              <a:latin typeface="Times New Roman"/>
              <a:ea typeface="Times New Roman"/>
              <a:cs typeface="Times New Roman"/>
              <a:sym typeface="Times New Roman"/>
            </a:endParaRPr>
          </a:p>
        </p:txBody>
      </p:sp>
    </p:spTree>
  </p:cSld>
  <p:clrMapOvr>
    <a:masterClrMapping/>
  </p:clrMapOvr>
  <p:transition spd="slow">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7543800" cy="1143000"/>
          </a:xfrm>
        </p:spPr>
        <p:txBody>
          <a:bodyPr>
            <a:normAutofit/>
          </a:bodyPr>
          <a:lstStyle/>
          <a:p>
            <a:r>
              <a:rPr lang="en-US" dirty="0">
                <a:solidFill>
                  <a:schemeClr val="tx1"/>
                </a:solidFill>
                <a:latin typeface="+mn-lt"/>
                <a:ea typeface="Batang" panose="02030600000101010101" pitchFamily="18" charset="-127"/>
              </a:rPr>
              <a:t>Overview of the Revisions</a:t>
            </a:r>
            <a:endParaRPr lang="en-US" dirty="0">
              <a:latin typeface="+mn-lt"/>
              <a:ea typeface="Batang" panose="02030600000101010101" pitchFamily="18" charset="-127"/>
            </a:endParaRPr>
          </a:p>
        </p:txBody>
      </p:sp>
      <p:sp>
        <p:nvSpPr>
          <p:cNvPr id="3" name="Slide Number Placeholder 2"/>
          <p:cNvSpPr>
            <a:spLocks noGrp="1"/>
          </p:cNvSpPr>
          <p:nvPr>
            <p:ph type="sldNum" sz="quarter" idx="12"/>
          </p:nvPr>
        </p:nvSpPr>
        <p:spPr/>
        <p:txBody>
          <a:bodyPr/>
          <a:lstStyle/>
          <a:p>
            <a:pPr>
              <a:defRPr/>
            </a:pPr>
            <a:fld id="{3401E261-CCB0-49C5-A0AF-9D10FC252207}" type="slidenum">
              <a:rPr lang="en-US" smtClean="0"/>
              <a:pPr>
                <a:defRPr/>
              </a:pPr>
              <a:t>11</a:t>
            </a:fld>
            <a:endParaRPr lang="en-US" dirty="0"/>
          </a:p>
        </p:txBody>
      </p:sp>
      <p:sp>
        <p:nvSpPr>
          <p:cNvPr id="4" name="Content Placeholder 3"/>
          <p:cNvSpPr>
            <a:spLocks noGrp="1"/>
          </p:cNvSpPr>
          <p:nvPr>
            <p:ph sz="quarter" idx="4294967295"/>
          </p:nvPr>
        </p:nvSpPr>
        <p:spPr>
          <a:xfrm>
            <a:off x="381000" y="1600200"/>
            <a:ext cx="7848600" cy="3810000"/>
          </a:xfrm>
          <a:prstGeom prst="rect">
            <a:avLst/>
          </a:prstGeom>
        </p:spPr>
        <p:txBody>
          <a:bodyPr>
            <a:noAutofit/>
          </a:bodyPr>
          <a:lstStyle/>
          <a:p>
            <a:pPr marL="0" indent="0">
              <a:buNone/>
            </a:pPr>
            <a:r>
              <a:rPr lang="en-US" sz="3200" dirty="0">
                <a:latin typeface="+mn-lt"/>
              </a:rPr>
              <a:t>World Geography</a:t>
            </a:r>
          </a:p>
          <a:p>
            <a:pPr marL="0" indent="0">
              <a:buNone/>
            </a:pPr>
            <a:r>
              <a:rPr lang="en-US" sz="2800" b="0" dirty="0">
                <a:latin typeface="+mn-lt"/>
              </a:rPr>
              <a:t>WG.4 (2008) Expanded into separate standards organized by regions.</a:t>
            </a:r>
          </a:p>
          <a:p>
            <a:pPr marL="0" indent="0">
              <a:buNone/>
            </a:pPr>
            <a:endParaRPr lang="en-US" sz="3200" b="0" dirty="0">
              <a:latin typeface="+mn-lt"/>
            </a:endParaRPr>
          </a:p>
          <a:p>
            <a:pPr marL="0" indent="0">
              <a:buNone/>
            </a:pPr>
            <a:r>
              <a:rPr lang="en-US" sz="3200" dirty="0">
                <a:latin typeface="+mn-lt"/>
              </a:rPr>
              <a:t>World History I and II and Geography</a:t>
            </a:r>
            <a:r>
              <a:rPr lang="en-US" sz="3200" b="0" dirty="0">
                <a:latin typeface="+mn-lt"/>
              </a:rPr>
              <a:t>   </a:t>
            </a:r>
            <a:r>
              <a:rPr lang="en-US" sz="2800" b="0" dirty="0">
                <a:latin typeface="+mn-lt"/>
              </a:rPr>
              <a:t>Include additional content that explores a global focus.</a:t>
            </a:r>
          </a:p>
        </p:txBody>
      </p:sp>
    </p:spTree>
    <p:extLst>
      <p:ext uri="{BB962C8B-B14F-4D97-AF65-F5344CB8AC3E}">
        <p14:creationId xmlns:p14="http://schemas.microsoft.com/office/powerpoint/2010/main" val="186198904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xmlns:mv="urn:schemas-microsoft-com:mac:vml">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 calcmode="lin" valueType="num">
                                      <p:cBhvr additive="base">
                                        <p:cTn id="17"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7543800" cy="1143000"/>
          </a:xfrm>
        </p:spPr>
        <p:txBody>
          <a:bodyPr>
            <a:normAutofit/>
          </a:bodyPr>
          <a:lstStyle/>
          <a:p>
            <a:r>
              <a:rPr lang="en-US" dirty="0">
                <a:solidFill>
                  <a:schemeClr val="tx1"/>
                </a:solidFill>
                <a:latin typeface="+mn-lt"/>
                <a:ea typeface="Batang" panose="02030600000101010101" pitchFamily="18" charset="-127"/>
              </a:rPr>
              <a:t>Overview of the Revisions</a:t>
            </a:r>
            <a:endParaRPr lang="en-US" dirty="0">
              <a:latin typeface="+mn-lt"/>
              <a:ea typeface="Batang" panose="02030600000101010101" pitchFamily="18" charset="-127"/>
            </a:endParaRPr>
          </a:p>
        </p:txBody>
      </p:sp>
      <p:sp>
        <p:nvSpPr>
          <p:cNvPr id="3" name="Slide Number Placeholder 2"/>
          <p:cNvSpPr>
            <a:spLocks noGrp="1"/>
          </p:cNvSpPr>
          <p:nvPr>
            <p:ph type="sldNum" sz="quarter" idx="12"/>
          </p:nvPr>
        </p:nvSpPr>
        <p:spPr/>
        <p:txBody>
          <a:bodyPr/>
          <a:lstStyle/>
          <a:p>
            <a:pPr>
              <a:defRPr/>
            </a:pPr>
            <a:fld id="{3401E261-CCB0-49C5-A0AF-9D10FC252207}" type="slidenum">
              <a:rPr lang="en-US" smtClean="0"/>
              <a:pPr>
                <a:defRPr/>
              </a:pPr>
              <a:t>12</a:t>
            </a:fld>
            <a:endParaRPr lang="en-US" dirty="0"/>
          </a:p>
        </p:txBody>
      </p:sp>
      <p:sp>
        <p:nvSpPr>
          <p:cNvPr id="4" name="Content Placeholder 3"/>
          <p:cNvSpPr>
            <a:spLocks noGrp="1"/>
          </p:cNvSpPr>
          <p:nvPr>
            <p:ph sz="quarter" idx="4294967295"/>
          </p:nvPr>
        </p:nvSpPr>
        <p:spPr>
          <a:xfrm>
            <a:off x="533400" y="1600200"/>
            <a:ext cx="7620000" cy="4267200"/>
          </a:xfrm>
          <a:prstGeom prst="rect">
            <a:avLst/>
          </a:prstGeom>
        </p:spPr>
        <p:txBody>
          <a:bodyPr>
            <a:noAutofit/>
          </a:bodyPr>
          <a:lstStyle/>
          <a:p>
            <a:pPr marL="0" indent="0">
              <a:buNone/>
            </a:pPr>
            <a:r>
              <a:rPr lang="en-US" sz="3200" dirty="0">
                <a:latin typeface="+mn-lt"/>
              </a:rPr>
              <a:t>Virginia and United States History  </a:t>
            </a:r>
          </a:p>
          <a:p>
            <a:pPr marL="0" indent="0">
              <a:buNone/>
            </a:pPr>
            <a:r>
              <a:rPr lang="en-US" sz="2800" b="0" dirty="0">
                <a:latin typeface="+mn-lt"/>
              </a:rPr>
              <a:t>Content added to enhance topics and reflect a more diverse history.</a:t>
            </a:r>
          </a:p>
          <a:p>
            <a:pPr marL="0" indent="0">
              <a:buNone/>
            </a:pPr>
            <a:endParaRPr lang="en-US" sz="3200" b="0" dirty="0">
              <a:latin typeface="+mn-lt"/>
            </a:endParaRPr>
          </a:p>
          <a:p>
            <a:pPr marL="0" indent="0">
              <a:buNone/>
            </a:pPr>
            <a:r>
              <a:rPr lang="en-US" sz="3200" dirty="0">
                <a:latin typeface="+mn-lt"/>
              </a:rPr>
              <a:t>Virginia and United States Government</a:t>
            </a:r>
            <a:r>
              <a:rPr lang="en-US" sz="3200" b="0" dirty="0">
                <a:latin typeface="+mn-lt"/>
              </a:rPr>
              <a:t>  </a:t>
            </a:r>
            <a:r>
              <a:rPr lang="en-US" sz="2800" b="0" dirty="0">
                <a:latin typeface="+mn-lt"/>
              </a:rPr>
              <a:t>Content removed due to duplication of content in the Economics and Personal Finance course.</a:t>
            </a:r>
          </a:p>
        </p:txBody>
      </p:sp>
    </p:spTree>
    <p:extLst>
      <p:ext uri="{BB962C8B-B14F-4D97-AF65-F5344CB8AC3E}">
        <p14:creationId xmlns:p14="http://schemas.microsoft.com/office/powerpoint/2010/main" val="187311227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xmlns:mv="urn:schemas-microsoft-com:mac:vml">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 calcmode="lin" valueType="num">
                                      <p:cBhvr additive="base">
                                        <p:cTn id="17"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E35F3BA-FE8B-4E36-87EF-206F94BD42EB}" type="slidenum">
              <a:rPr lang="en-US" smtClean="0"/>
              <a:pPr/>
              <a:t>13</a:t>
            </a:fld>
            <a:endParaRPr lang="en-US" dirty="0"/>
          </a:p>
        </p:txBody>
      </p:sp>
      <p:pic>
        <p:nvPicPr>
          <p:cNvPr id="3" name="Picture 2" descr="http://www.doe.virginia.gov/testing/sol/frameworks/history_socialscience_framewks/2008/2008_fin - Windows Internet Explorer pro"/>
          <p:cNvPicPr>
            <a:picLocks noChangeAspect="1"/>
          </p:cNvPicPr>
          <p:nvPr/>
        </p:nvPicPr>
        <p:blipFill rotWithShape="1">
          <a:blip r:embed="rId2">
            <a:extLst>
              <a:ext uri="{28A0092B-C50C-407E-A947-70E740481C1C}">
                <a14:useLocalDpi xmlns:a14="http://schemas.microsoft.com/office/drawing/2010/main" val="0"/>
              </a:ext>
            </a:extLst>
          </a:blip>
          <a:srcRect l="20635" t="16609" r="22381" b="2308"/>
          <a:stretch/>
        </p:blipFill>
        <p:spPr>
          <a:xfrm>
            <a:off x="304800" y="1066800"/>
            <a:ext cx="7203161" cy="5257798"/>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896480" y="4724400"/>
            <a:ext cx="6019800" cy="1107996"/>
          </a:xfrm>
          <a:prstGeom prst="rect">
            <a:avLst/>
          </a:prstGeom>
          <a:solidFill>
            <a:srgbClr val="FFFF00"/>
          </a:solidFill>
          <a:ln>
            <a:solidFill>
              <a:schemeClr val="tx1"/>
            </a:solidFill>
          </a:ln>
        </p:spPr>
        <p:txBody>
          <a:bodyPr wrap="square" rtlCol="0">
            <a:spAutoFit/>
          </a:bodyPr>
          <a:lstStyle/>
          <a:p>
            <a:pPr algn="ctr"/>
            <a:r>
              <a:rPr lang="en-US" sz="6600" dirty="0">
                <a:latin typeface="Calibri" panose="020F0502020204030204" pitchFamily="34" charset="0"/>
                <a:ea typeface="Batang" panose="02030600000101010101" pitchFamily="18" charset="-127"/>
              </a:rPr>
              <a:t>Four Columns</a:t>
            </a:r>
          </a:p>
        </p:txBody>
      </p:sp>
      <p:sp>
        <p:nvSpPr>
          <p:cNvPr id="5" name="AutoShape 4"/>
          <p:cNvSpPr>
            <a:spLocks noChangeArrowheads="1"/>
          </p:cNvSpPr>
          <p:nvPr/>
        </p:nvSpPr>
        <p:spPr bwMode="auto">
          <a:xfrm>
            <a:off x="-152400" y="0"/>
            <a:ext cx="8915400" cy="838200"/>
          </a:xfrm>
          <a:prstGeom prst="roundRect">
            <a:avLst>
              <a:gd name="adj" fmla="val 0"/>
            </a:avLst>
          </a:prstGeom>
          <a:noFill/>
          <a:ln w="9525">
            <a:noFill/>
            <a:round/>
            <a:headEnd/>
            <a:tailEnd/>
          </a:ln>
          <a:effectLst/>
        </p:spPr>
        <p:txBody>
          <a:bodyPr anchor="b"/>
          <a:lstStyle/>
          <a:p>
            <a:pPr algn="ctr"/>
            <a:r>
              <a:rPr lang="en-US" sz="4000" b="1" dirty="0">
                <a:ea typeface="Batang" panose="02030600000101010101" pitchFamily="18" charset="-127"/>
              </a:rPr>
              <a:t>Curriculum Framework</a:t>
            </a:r>
          </a:p>
        </p:txBody>
      </p:sp>
    </p:spTree>
    <p:extLst>
      <p:ext uri="{BB962C8B-B14F-4D97-AF65-F5344CB8AC3E}">
        <p14:creationId xmlns:p14="http://schemas.microsoft.com/office/powerpoint/2010/main" val="381235031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xmlns:mv="urn:schemas-microsoft-com:mac:vml">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E35F3BA-FE8B-4E36-87EF-206F94BD42EB}" type="slidenum">
              <a:rPr lang="en-US" smtClean="0"/>
              <a:pPr/>
              <a:t>14</a:t>
            </a:fld>
            <a:endParaRPr lang="en-US" dirty="0"/>
          </a:p>
        </p:txBody>
      </p:sp>
      <p:pic>
        <p:nvPicPr>
          <p:cNvPr id="3" name="Picture 2" descr="Civics and Economics CFCBB_TBM_5.12.16.docx - Microsoft Word"/>
          <p:cNvPicPr>
            <a:picLocks noChangeAspect="1"/>
          </p:cNvPicPr>
          <p:nvPr/>
        </p:nvPicPr>
        <p:blipFill rotWithShape="1">
          <a:blip r:embed="rId2">
            <a:extLst>
              <a:ext uri="{28A0092B-C50C-407E-A947-70E740481C1C}">
                <a14:useLocalDpi xmlns:a14="http://schemas.microsoft.com/office/drawing/2010/main" val="0"/>
              </a:ext>
            </a:extLst>
          </a:blip>
          <a:srcRect l="24127" t="28429" r="23333" b="3193"/>
          <a:stretch/>
        </p:blipFill>
        <p:spPr>
          <a:xfrm>
            <a:off x="152399" y="1008743"/>
            <a:ext cx="7695905" cy="5392057"/>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439576" y="4835604"/>
            <a:ext cx="6951824" cy="1107996"/>
          </a:xfrm>
          <a:prstGeom prst="rect">
            <a:avLst/>
          </a:prstGeom>
          <a:solidFill>
            <a:srgbClr val="FFFF00"/>
          </a:solidFill>
          <a:ln>
            <a:solidFill>
              <a:schemeClr val="tx1"/>
            </a:solidFill>
          </a:ln>
        </p:spPr>
        <p:txBody>
          <a:bodyPr wrap="square" rtlCol="0">
            <a:spAutoFit/>
          </a:bodyPr>
          <a:lstStyle/>
          <a:p>
            <a:pPr algn="ctr"/>
            <a:r>
              <a:rPr lang="en-US" sz="6600" dirty="0">
                <a:latin typeface="Calibri" panose="020F0502020204030204" pitchFamily="34" charset="0"/>
                <a:ea typeface="Batang" panose="02030600000101010101" pitchFamily="18" charset="-127"/>
              </a:rPr>
              <a:t>Two Columns</a:t>
            </a:r>
          </a:p>
        </p:txBody>
      </p:sp>
      <p:sp>
        <p:nvSpPr>
          <p:cNvPr id="5" name="AutoShape 4"/>
          <p:cNvSpPr>
            <a:spLocks noChangeArrowheads="1"/>
          </p:cNvSpPr>
          <p:nvPr/>
        </p:nvSpPr>
        <p:spPr bwMode="auto">
          <a:xfrm>
            <a:off x="-152400" y="0"/>
            <a:ext cx="8915400" cy="838200"/>
          </a:xfrm>
          <a:prstGeom prst="roundRect">
            <a:avLst>
              <a:gd name="adj" fmla="val 0"/>
            </a:avLst>
          </a:prstGeom>
          <a:noFill/>
          <a:ln w="9525">
            <a:noFill/>
            <a:round/>
            <a:headEnd/>
            <a:tailEnd/>
          </a:ln>
          <a:effectLst/>
        </p:spPr>
        <p:txBody>
          <a:bodyPr anchor="b"/>
          <a:lstStyle/>
          <a:p>
            <a:pPr algn="ctr"/>
            <a:r>
              <a:rPr lang="en-US" sz="4000" b="1" dirty="0">
                <a:ea typeface="Batang" panose="02030600000101010101" pitchFamily="18" charset="-127"/>
              </a:rPr>
              <a:t>Curriculum Framework</a:t>
            </a:r>
          </a:p>
        </p:txBody>
      </p:sp>
    </p:spTree>
    <p:extLst>
      <p:ext uri="{BB962C8B-B14F-4D97-AF65-F5344CB8AC3E}">
        <p14:creationId xmlns:p14="http://schemas.microsoft.com/office/powerpoint/2010/main" val="212841255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xmlns:mv="urn:schemas-microsoft-com:mac:vml">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solidFill>
                  <a:srgbClr val="FF0000"/>
                </a:solidFill>
              </a:rPr>
              <a:t>What is RPS doing to facilitate an easier transition?</a:t>
            </a:r>
            <a:r>
              <a:rPr lang="en-US" dirty="0"/>
              <a:t/>
            </a:r>
            <a:br>
              <a:rPr lang="en-US" dirty="0"/>
            </a:b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chemeClr val="lt1"/>
              </a:buClr>
              <a:buSzPct val="25000"/>
              <a:buFont typeface="Calibri"/>
              <a:buNone/>
            </a:pPr>
            <a:fld id="{00000000-1234-1234-1234-123412341234}" type="slidenum">
              <a:rPr lang="en-US" sz="1200" b="1" i="0" u="none" strike="noStrike" cap="none" smtClean="0">
                <a:solidFill>
                  <a:schemeClr val="lt1"/>
                </a:solidFill>
                <a:latin typeface="Calibri"/>
                <a:ea typeface="Calibri"/>
                <a:cs typeface="Calibri"/>
                <a:sym typeface="Calibri"/>
              </a:rPr>
              <a:t>15</a:t>
            </a:fld>
            <a:endParaRPr lang="en-US" sz="1200" b="1"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159266527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pic>
        <p:nvPicPr>
          <p:cNvPr id="175" name="Shape 175"/>
          <p:cNvPicPr preferRelativeResize="0"/>
          <p:nvPr/>
        </p:nvPicPr>
        <p:blipFill rotWithShape="1">
          <a:blip r:embed="rId3">
            <a:alphaModFix/>
          </a:blip>
          <a:srcRect/>
          <a:stretch/>
        </p:blipFill>
        <p:spPr>
          <a:xfrm>
            <a:off x="0" y="0"/>
            <a:ext cx="9144000" cy="1324200"/>
          </a:xfrm>
          <a:prstGeom prst="rect">
            <a:avLst/>
          </a:prstGeom>
          <a:noFill/>
          <a:ln>
            <a:noFill/>
          </a:ln>
        </p:spPr>
      </p:pic>
      <p:grpSp>
        <p:nvGrpSpPr>
          <p:cNvPr id="176" name="Shape 176"/>
          <p:cNvGrpSpPr/>
          <p:nvPr/>
        </p:nvGrpSpPr>
        <p:grpSpPr>
          <a:xfrm>
            <a:off x="6887920" y="5157296"/>
            <a:ext cx="2255675" cy="1700677"/>
            <a:chOff x="3085680" y="1822950"/>
            <a:chExt cx="4170226" cy="3339900"/>
          </a:xfrm>
        </p:grpSpPr>
        <p:pic>
          <p:nvPicPr>
            <p:cNvPr id="177" name="Shape 177"/>
            <p:cNvPicPr preferRelativeResize="0"/>
            <p:nvPr/>
          </p:nvPicPr>
          <p:blipFill rotWithShape="1">
            <a:blip r:embed="rId4">
              <a:alphaModFix/>
            </a:blip>
            <a:srcRect/>
            <a:stretch/>
          </p:blipFill>
          <p:spPr>
            <a:xfrm>
              <a:off x="3480107" y="1822950"/>
              <a:ext cx="3775800" cy="3339900"/>
            </a:xfrm>
            <a:prstGeom prst="rect">
              <a:avLst/>
            </a:prstGeom>
            <a:noFill/>
            <a:ln>
              <a:noFill/>
            </a:ln>
          </p:spPr>
        </p:pic>
        <p:sp>
          <p:nvSpPr>
            <p:cNvPr id="178" name="Shape 178"/>
            <p:cNvSpPr/>
            <p:nvPr/>
          </p:nvSpPr>
          <p:spPr>
            <a:xfrm>
              <a:off x="3085680" y="4445312"/>
              <a:ext cx="781499" cy="462000"/>
            </a:xfrm>
            <a:prstGeom prst="rect">
              <a:avLst/>
            </a:prstGeom>
            <a:solidFill>
              <a:schemeClr val="lt1"/>
            </a:solid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800" b="0" i="0" u="none" strike="noStrike" cap="none">
                <a:solidFill>
                  <a:srgbClr val="FFFFFF"/>
                </a:solidFill>
                <a:latin typeface="Calibri"/>
                <a:ea typeface="Calibri"/>
                <a:cs typeface="Calibri"/>
                <a:sym typeface="Calibri"/>
              </a:endParaRPr>
            </a:p>
          </p:txBody>
        </p:sp>
      </p:grpSp>
      <p:cxnSp>
        <p:nvCxnSpPr>
          <p:cNvPr id="179" name="Shape 179"/>
          <p:cNvCxnSpPr/>
          <p:nvPr/>
        </p:nvCxnSpPr>
        <p:spPr>
          <a:xfrm>
            <a:off x="3674916" y="1324303"/>
            <a:ext cx="5310300" cy="0"/>
          </a:xfrm>
          <a:prstGeom prst="straightConnector1">
            <a:avLst/>
          </a:prstGeom>
          <a:noFill/>
          <a:ln w="25400" cap="flat" cmpd="sng">
            <a:solidFill>
              <a:srgbClr val="FF6600"/>
            </a:solidFill>
            <a:prstDash val="solid"/>
            <a:round/>
            <a:headEnd type="none" w="med" len="med"/>
            <a:tailEnd type="none" w="med" len="med"/>
          </a:ln>
        </p:spPr>
      </p:cxnSp>
      <p:sp>
        <p:nvSpPr>
          <p:cNvPr id="180" name="Shape 180"/>
          <p:cNvSpPr txBox="1">
            <a:spLocks noGrp="1"/>
          </p:cNvSpPr>
          <p:nvPr>
            <p:ph type="title"/>
          </p:nvPr>
        </p:nvSpPr>
        <p:spPr>
          <a:xfrm>
            <a:off x="457200" y="274625"/>
            <a:ext cx="8400000" cy="1143000"/>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chemeClr val="dk1"/>
              </a:buClr>
              <a:buSzPct val="25000"/>
              <a:buFont typeface="Calibri"/>
              <a:buNone/>
            </a:pPr>
            <a:r>
              <a:rPr lang="en-US" sz="3600" b="1">
                <a:latin typeface="Lato"/>
                <a:ea typeface="Lato"/>
                <a:cs typeface="Lato"/>
                <a:sym typeface="Lato"/>
              </a:rPr>
              <a:t>Secondary Social Studies</a:t>
            </a:r>
          </a:p>
        </p:txBody>
      </p:sp>
      <p:sp>
        <p:nvSpPr>
          <p:cNvPr id="181" name="Shape 181"/>
          <p:cNvSpPr txBox="1">
            <a:spLocks noGrp="1"/>
          </p:cNvSpPr>
          <p:nvPr>
            <p:ph type="body" idx="1"/>
          </p:nvPr>
        </p:nvSpPr>
        <p:spPr>
          <a:xfrm>
            <a:off x="321275" y="1324300"/>
            <a:ext cx="8664000" cy="48021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b="1" u="sng"/>
              <a:t>Programs and Resources</a:t>
            </a:r>
          </a:p>
          <a:p>
            <a:pPr marL="342900" marR="0" lvl="0" indent="-342900" algn="l" rtl="0">
              <a:lnSpc>
                <a:spcPct val="100000"/>
              </a:lnSpc>
              <a:spcBef>
                <a:spcPts val="640"/>
              </a:spcBef>
              <a:spcAft>
                <a:spcPts val="0"/>
              </a:spcAft>
              <a:buClr>
                <a:schemeClr val="dk1"/>
              </a:buClr>
              <a:buSzPct val="25000"/>
              <a:buFont typeface="Arial"/>
              <a:buNone/>
            </a:pPr>
            <a:endParaRPr sz="3200" b="0" i="0" u="none" strike="noStrike" cap="none">
              <a:solidFill>
                <a:schemeClr val="dk1"/>
              </a:solidFill>
              <a:latin typeface="Calibri"/>
              <a:ea typeface="Calibri"/>
              <a:cs typeface="Calibri"/>
              <a:sym typeface="Calibri"/>
            </a:endParaRPr>
          </a:p>
        </p:txBody>
      </p:sp>
      <p:graphicFrame>
        <p:nvGraphicFramePr>
          <p:cNvPr id="182" name="Shape 182"/>
          <p:cNvGraphicFramePr/>
          <p:nvPr>
            <p:extLst>
              <p:ext uri="{D42A27DB-BD31-4B8C-83A1-F6EECF244321}">
                <p14:modId xmlns:p14="http://schemas.microsoft.com/office/powerpoint/2010/main" val="2750341028"/>
              </p:ext>
            </p:extLst>
          </p:nvPr>
        </p:nvGraphicFramePr>
        <p:xfrm>
          <a:off x="0" y="2285851"/>
          <a:ext cx="8578650" cy="3838030"/>
        </p:xfrm>
        <a:graphic>
          <a:graphicData uri="http://schemas.openxmlformats.org/drawingml/2006/table">
            <a:tbl>
              <a:tblPr>
                <a:noFill/>
              </a:tblPr>
              <a:tblGrid>
                <a:gridCol w="2215100">
                  <a:extLst>
                    <a:ext uri="{9D8B030D-6E8A-4147-A177-3AD203B41FA5}">
                      <a16:colId xmlns="" xmlns:a16="http://schemas.microsoft.com/office/drawing/2014/main" val="20000"/>
                    </a:ext>
                  </a:extLst>
                </a:gridCol>
                <a:gridCol w="6363550">
                  <a:extLst>
                    <a:ext uri="{9D8B030D-6E8A-4147-A177-3AD203B41FA5}">
                      <a16:colId xmlns="" xmlns:a16="http://schemas.microsoft.com/office/drawing/2014/main" val="20001"/>
                    </a:ext>
                  </a:extLst>
                </a:gridCol>
              </a:tblGrid>
              <a:tr h="1003450">
                <a:tc>
                  <a:txBody>
                    <a:bodyPr/>
                    <a:lstStyle/>
                    <a:p>
                      <a:pPr lvl="0" rtl="0">
                        <a:spcBef>
                          <a:spcPts val="0"/>
                        </a:spcBef>
                        <a:buNone/>
                      </a:pPr>
                      <a:r>
                        <a:rPr lang="en-US" sz="1800" b="1" dirty="0">
                          <a:latin typeface="Times New Roman"/>
                          <a:ea typeface="Times New Roman"/>
                          <a:cs typeface="Times New Roman"/>
                          <a:sym typeface="Times New Roman"/>
                        </a:rPr>
                        <a:t>Core Program </a:t>
                      </a:r>
                    </a:p>
                  </a:txBody>
                  <a:tcPr marL="91425" marR="91425" marT="91425" marB="91425">
                    <a:solidFill>
                      <a:srgbClr val="D9D9D9"/>
                    </a:solidFill>
                  </a:tcPr>
                </a:tc>
                <a:tc>
                  <a:txBody>
                    <a:bodyPr/>
                    <a:lstStyle/>
                    <a:p>
                      <a:pPr lvl="0" rtl="0">
                        <a:spcBef>
                          <a:spcPts val="0"/>
                        </a:spcBef>
                        <a:buNone/>
                      </a:pPr>
                      <a:r>
                        <a:rPr lang="en-US" sz="1800" b="1">
                          <a:latin typeface="Times New Roman"/>
                          <a:ea typeface="Times New Roman"/>
                          <a:cs typeface="Times New Roman"/>
                          <a:sym typeface="Times New Roman"/>
                        </a:rPr>
                        <a:t>(6-12) Instruction of Social Studies content and skills, acutely aligned with VDOE’s 2008 &amp; 2015 Curriculum Frameworks. </a:t>
                      </a:r>
                    </a:p>
                  </a:txBody>
                  <a:tcPr marL="91425" marR="91425" marT="91425" marB="91425"/>
                </a:tc>
                <a:extLst>
                  <a:ext uri="{0D108BD9-81ED-4DB2-BD59-A6C34878D82A}">
                    <a16:rowId xmlns="" xmlns:a16="http://schemas.microsoft.com/office/drawing/2014/main" val="10000"/>
                  </a:ext>
                </a:extLst>
              </a:tr>
              <a:tr h="1732200">
                <a:tc>
                  <a:txBody>
                    <a:bodyPr/>
                    <a:lstStyle/>
                    <a:p>
                      <a:pPr lvl="0" rtl="0">
                        <a:spcBef>
                          <a:spcPts val="0"/>
                        </a:spcBef>
                        <a:buNone/>
                      </a:pPr>
                      <a:r>
                        <a:rPr lang="en-US" sz="1800" b="1">
                          <a:latin typeface="Times New Roman"/>
                          <a:ea typeface="Times New Roman"/>
                          <a:cs typeface="Times New Roman"/>
                          <a:sym typeface="Times New Roman"/>
                        </a:rPr>
                        <a:t>Supplemental Resources</a:t>
                      </a:r>
                    </a:p>
                  </a:txBody>
                  <a:tcPr marL="91425" marR="91425" marT="91425" marB="91425">
                    <a:solidFill>
                      <a:srgbClr val="D9D9D9"/>
                    </a:solidFill>
                  </a:tcPr>
                </a:tc>
                <a:tc>
                  <a:txBody>
                    <a:bodyPr/>
                    <a:lstStyle/>
                    <a:p>
                      <a:pPr lvl="0">
                        <a:spcBef>
                          <a:spcPts val="0"/>
                        </a:spcBef>
                        <a:buNone/>
                      </a:pPr>
                      <a:r>
                        <a:rPr lang="en-US" sz="1800" b="1">
                          <a:latin typeface="Times New Roman"/>
                          <a:ea typeface="Times New Roman"/>
                          <a:cs typeface="Times New Roman"/>
                          <a:sym typeface="Times New Roman"/>
                        </a:rPr>
                        <a:t>(6)     </a:t>
                      </a:r>
                      <a:r>
                        <a:rPr lang="en-US" sz="1800" b="1">
                          <a:solidFill>
                            <a:schemeClr val="dk1"/>
                          </a:solidFill>
                          <a:latin typeface="Times New Roman"/>
                          <a:ea typeface="Times New Roman"/>
                          <a:cs typeface="Times New Roman"/>
                          <a:sym typeface="Times New Roman"/>
                        </a:rPr>
                        <a:t>Latest CPR Guide, New textbooks w/ digital resources</a:t>
                      </a:r>
                    </a:p>
                    <a:p>
                      <a:pPr lvl="0" rtl="0">
                        <a:spcBef>
                          <a:spcPts val="0"/>
                        </a:spcBef>
                        <a:buNone/>
                      </a:pPr>
                      <a:r>
                        <a:rPr lang="en-US" sz="1800" b="1">
                          <a:latin typeface="Times New Roman"/>
                          <a:ea typeface="Times New Roman"/>
                          <a:cs typeface="Times New Roman"/>
                          <a:sym typeface="Times New Roman"/>
                        </a:rPr>
                        <a:t>(7)     Latest CPR Guide, New textbooks </a:t>
                      </a:r>
                      <a:r>
                        <a:rPr lang="en-US" sz="1800" b="1">
                          <a:solidFill>
                            <a:schemeClr val="dk1"/>
                          </a:solidFill>
                          <a:latin typeface="Times New Roman"/>
                          <a:ea typeface="Times New Roman"/>
                          <a:cs typeface="Times New Roman"/>
                          <a:sym typeface="Times New Roman"/>
                        </a:rPr>
                        <a:t>w/ digital resources</a:t>
                      </a:r>
                    </a:p>
                    <a:p>
                      <a:pPr lvl="0" rtl="0">
                        <a:spcBef>
                          <a:spcPts val="0"/>
                        </a:spcBef>
                        <a:buNone/>
                      </a:pPr>
                      <a:r>
                        <a:rPr lang="en-US" sz="1800" b="1">
                          <a:latin typeface="Times New Roman"/>
                          <a:ea typeface="Times New Roman"/>
                          <a:cs typeface="Times New Roman"/>
                          <a:sym typeface="Times New Roman"/>
                        </a:rPr>
                        <a:t>(8)     </a:t>
                      </a:r>
                      <a:r>
                        <a:rPr lang="en-US" sz="1800" b="1">
                          <a:solidFill>
                            <a:schemeClr val="dk1"/>
                          </a:solidFill>
                          <a:latin typeface="Times New Roman"/>
                          <a:ea typeface="Times New Roman"/>
                          <a:cs typeface="Times New Roman"/>
                          <a:sym typeface="Times New Roman"/>
                        </a:rPr>
                        <a:t>Latest CPR Guide, New textbooks w/ digital resources</a:t>
                      </a:r>
                    </a:p>
                    <a:p>
                      <a:pPr lvl="0" rtl="0">
                        <a:spcBef>
                          <a:spcPts val="0"/>
                        </a:spcBef>
                        <a:buNone/>
                      </a:pPr>
                      <a:r>
                        <a:rPr lang="en-US" sz="1800" b="1">
                          <a:latin typeface="Times New Roman"/>
                          <a:ea typeface="Times New Roman"/>
                          <a:cs typeface="Times New Roman"/>
                          <a:sym typeface="Times New Roman"/>
                        </a:rPr>
                        <a:t>(9 )    </a:t>
                      </a:r>
                      <a:r>
                        <a:rPr lang="en-US" sz="1800" b="1">
                          <a:solidFill>
                            <a:schemeClr val="dk1"/>
                          </a:solidFill>
                          <a:latin typeface="Times New Roman"/>
                          <a:ea typeface="Times New Roman"/>
                          <a:cs typeface="Times New Roman"/>
                          <a:sym typeface="Times New Roman"/>
                        </a:rPr>
                        <a:t>Latest CPR Guide, Rpstech.org, latest textbooks</a:t>
                      </a:r>
                    </a:p>
                    <a:p>
                      <a:pPr lvl="0">
                        <a:spcBef>
                          <a:spcPts val="0"/>
                        </a:spcBef>
                        <a:buNone/>
                      </a:pPr>
                      <a:r>
                        <a:rPr lang="en-US" sz="1800" b="1">
                          <a:latin typeface="Times New Roman"/>
                          <a:ea typeface="Times New Roman"/>
                          <a:cs typeface="Times New Roman"/>
                          <a:sym typeface="Times New Roman"/>
                        </a:rPr>
                        <a:t>(10)   </a:t>
                      </a:r>
                      <a:r>
                        <a:rPr lang="en-US" sz="1800" b="1">
                          <a:solidFill>
                            <a:schemeClr val="dk1"/>
                          </a:solidFill>
                          <a:latin typeface="Times New Roman"/>
                          <a:ea typeface="Times New Roman"/>
                          <a:cs typeface="Times New Roman"/>
                          <a:sym typeface="Times New Roman"/>
                        </a:rPr>
                        <a:t>Latest CPR Guide, Rpstech.org, latest textbooks</a:t>
                      </a:r>
                    </a:p>
                    <a:p>
                      <a:pPr lvl="0" rtl="0">
                        <a:spcBef>
                          <a:spcPts val="0"/>
                        </a:spcBef>
                        <a:buNone/>
                      </a:pPr>
                      <a:r>
                        <a:rPr lang="en-US" sz="1800" b="1">
                          <a:latin typeface="Times New Roman"/>
                          <a:ea typeface="Times New Roman"/>
                          <a:cs typeface="Times New Roman"/>
                          <a:sym typeface="Times New Roman"/>
                        </a:rPr>
                        <a:t>(11)   Latest CPR Guide, New textbook w/ digital resources</a:t>
                      </a:r>
                    </a:p>
                    <a:p>
                      <a:pPr lvl="0" rtl="0">
                        <a:spcBef>
                          <a:spcPts val="0"/>
                        </a:spcBef>
                        <a:buClr>
                          <a:schemeClr val="dk1"/>
                        </a:buClr>
                        <a:buSzPct val="61111"/>
                        <a:buFont typeface="Arial"/>
                        <a:buNone/>
                      </a:pPr>
                      <a:r>
                        <a:rPr lang="en-US" sz="1800" b="1">
                          <a:solidFill>
                            <a:schemeClr val="dk1"/>
                          </a:solidFill>
                          <a:latin typeface="Times New Roman"/>
                          <a:ea typeface="Times New Roman"/>
                          <a:cs typeface="Times New Roman"/>
                          <a:sym typeface="Times New Roman"/>
                        </a:rPr>
                        <a:t>(12)   Latest CPR Guide, New textbook w/ digital resources</a:t>
                      </a:r>
                    </a:p>
                  </a:txBody>
                  <a:tcPr marL="91425" marR="91425" marT="91425" marB="91425"/>
                </a:tc>
                <a:extLst>
                  <a:ext uri="{0D108BD9-81ED-4DB2-BD59-A6C34878D82A}">
                    <a16:rowId xmlns="" xmlns:a16="http://schemas.microsoft.com/office/drawing/2014/main" val="10001"/>
                  </a:ext>
                </a:extLst>
              </a:tr>
              <a:tr h="552350">
                <a:tc>
                  <a:txBody>
                    <a:bodyPr/>
                    <a:lstStyle/>
                    <a:p>
                      <a:pPr lvl="0" rtl="0">
                        <a:spcBef>
                          <a:spcPts val="0"/>
                        </a:spcBef>
                        <a:buNone/>
                      </a:pPr>
                      <a:r>
                        <a:rPr lang="en-US" sz="1800" b="1">
                          <a:latin typeface="Times New Roman"/>
                          <a:ea typeface="Times New Roman"/>
                          <a:cs typeface="Times New Roman"/>
                          <a:sym typeface="Times New Roman"/>
                        </a:rPr>
                        <a:t>Assessments</a:t>
                      </a:r>
                    </a:p>
                  </a:txBody>
                  <a:tcPr marL="91425" marR="91425" marT="91425" marB="91425">
                    <a:solidFill>
                      <a:srgbClr val="D9D9D9"/>
                    </a:solidFill>
                  </a:tcPr>
                </a:tc>
                <a:tc>
                  <a:txBody>
                    <a:bodyPr/>
                    <a:lstStyle/>
                    <a:p>
                      <a:pPr lvl="0" rtl="0">
                        <a:spcBef>
                          <a:spcPts val="0"/>
                        </a:spcBef>
                        <a:buNone/>
                      </a:pPr>
                      <a:r>
                        <a:rPr lang="en-US" sz="1800" b="1" dirty="0">
                          <a:latin typeface="Times New Roman"/>
                          <a:ea typeface="Times New Roman"/>
                          <a:cs typeface="Times New Roman"/>
                          <a:sym typeface="Times New Roman"/>
                        </a:rPr>
                        <a:t>Common Assessments (Power School), Performance-Based Assessments (Grades 6 &amp; 7)</a:t>
                      </a:r>
                    </a:p>
                  </a:txBody>
                  <a:tcPr marL="91425" marR="91425" marT="91425" marB="91425"/>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124539504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Shape 200"/>
          <p:cNvSpPr txBox="1">
            <a:spLocks noGrp="1"/>
          </p:cNvSpPr>
          <p:nvPr>
            <p:ph type="title"/>
          </p:nvPr>
        </p:nvSpPr>
        <p:spPr>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7F7F7F"/>
              </a:buClr>
              <a:buSzPct val="25000"/>
              <a:buFont typeface="Times New Roman"/>
              <a:buNone/>
            </a:pPr>
            <a:r>
              <a:rPr lang="en-US" sz="3600" b="1" i="0" u="none" strike="noStrike" cap="none">
                <a:solidFill>
                  <a:srgbClr val="7F7F7F"/>
                </a:solidFill>
                <a:latin typeface="Times New Roman"/>
                <a:ea typeface="Times New Roman"/>
                <a:cs typeface="Times New Roman"/>
                <a:sym typeface="Times New Roman"/>
              </a:rPr>
              <a:t>Let’s talk about the skills… </a:t>
            </a:r>
          </a:p>
        </p:txBody>
      </p:sp>
      <p:sp>
        <p:nvSpPr>
          <p:cNvPr id="201" name="Shape 201"/>
          <p:cNvSpPr txBox="1">
            <a:spLocks noGrp="1"/>
          </p:cNvSpPr>
          <p:nvPr>
            <p:ph type="sldNum" idx="12"/>
          </p:nvPr>
        </p:nvSpPr>
        <p:spPr>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chemeClr val="lt1"/>
              </a:buClr>
              <a:buSzPct val="25000"/>
              <a:buFont typeface="Times New Roman"/>
              <a:buNone/>
            </a:pPr>
            <a:fld id="{00000000-1234-1234-1234-123412341234}" type="slidenum">
              <a:rPr lang="en-US" sz="1200" b="0" i="0" u="none" strike="noStrike" cap="none">
                <a:solidFill>
                  <a:schemeClr val="lt1"/>
                </a:solidFill>
                <a:latin typeface="Times New Roman"/>
                <a:ea typeface="Times New Roman"/>
                <a:cs typeface="Times New Roman"/>
                <a:sym typeface="Times New Roman"/>
              </a:rPr>
              <a:t>17</a:t>
            </a:fld>
            <a:endParaRPr lang="en-US" sz="1200" b="0" i="0" u="none" strike="noStrike" cap="none">
              <a:solidFill>
                <a:schemeClr val="lt1"/>
              </a:solidFill>
              <a:latin typeface="Times New Roman"/>
              <a:ea typeface="Times New Roman"/>
              <a:cs typeface="Times New Roman"/>
              <a:sym typeface="Times New Roman"/>
            </a:endParaRPr>
          </a:p>
        </p:txBody>
      </p:sp>
    </p:spTree>
  </p:cSld>
  <p:clrMapOvr>
    <a:masterClrMapping/>
  </p:clrMapOvr>
  <p:transition spd="slow">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Shape 207"/>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4000" b="1" i="0" u="none" strike="noStrike" cap="none">
                <a:solidFill>
                  <a:srgbClr val="0070C0"/>
                </a:solidFill>
                <a:latin typeface="Times New Roman"/>
                <a:ea typeface="Times New Roman"/>
                <a:cs typeface="Times New Roman"/>
                <a:sym typeface="Times New Roman"/>
              </a:rPr>
              <a:t>2015 SOL Skill Progression </a:t>
            </a:r>
          </a:p>
        </p:txBody>
      </p:sp>
      <p:sp>
        <p:nvSpPr>
          <p:cNvPr id="208" name="Shape 208"/>
          <p:cNvSpPr txBox="1">
            <a:spLocks noGrp="1"/>
          </p:cNvSpPr>
          <p:nvPr>
            <p:ph type="body" idx="1"/>
          </p:nvPr>
        </p:nvSpPr>
        <p:spPr>
          <a:xfrm>
            <a:off x="457200" y="1600200"/>
            <a:ext cx="7543800" cy="4525963"/>
          </a:xfrm>
          <a:prstGeom prst="rect">
            <a:avLst/>
          </a:prstGeom>
          <a:noFill/>
          <a:ln>
            <a:noFill/>
          </a:ln>
        </p:spPr>
        <p:txBody>
          <a:bodyPr lIns="91425" tIns="45700" rIns="91425" bIns="45700" anchor="t" anchorCtr="0">
            <a:noAutofit/>
          </a:bodyPr>
          <a:lstStyle/>
          <a:p>
            <a:pPr marL="342900" marR="0" lvl="0" indent="-342900" algn="l" rtl="0">
              <a:spcBef>
                <a:spcPts val="0"/>
              </a:spcBef>
              <a:buClr>
                <a:schemeClr val="dk1"/>
              </a:buClr>
              <a:buSzPct val="100000"/>
              <a:buFont typeface="Arial"/>
              <a:buNone/>
            </a:pPr>
            <a:endParaRPr sz="3600" b="1" i="0" u="none" strike="noStrike" cap="none">
              <a:solidFill>
                <a:schemeClr val="dk1"/>
              </a:solidFill>
              <a:latin typeface="Arial"/>
              <a:ea typeface="Arial"/>
              <a:cs typeface="Arial"/>
              <a:sym typeface="Arial"/>
            </a:endParaRPr>
          </a:p>
        </p:txBody>
      </p:sp>
      <p:sp>
        <p:nvSpPr>
          <p:cNvPr id="209" name="Shape 209"/>
          <p:cNvSpPr txBox="1">
            <a:spLocks noGrp="1"/>
          </p:cNvSpPr>
          <p:nvPr>
            <p:ph type="sldNum" idx="12"/>
          </p:nvPr>
        </p:nvSpPr>
        <p:spPr>
          <a:xfrm>
            <a:off x="8305800" y="6340475"/>
            <a:ext cx="381000"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1">
                <a:solidFill>
                  <a:schemeClr val="lt1"/>
                </a:solidFill>
                <a:latin typeface="Calibri"/>
                <a:ea typeface="Calibri"/>
                <a:cs typeface="Calibri"/>
                <a:sym typeface="Calibri"/>
              </a:rPr>
              <a:t>18</a:t>
            </a:fld>
            <a:endParaRPr lang="en-US" sz="1200" b="1">
              <a:solidFill>
                <a:schemeClr val="lt1"/>
              </a:solidFill>
              <a:latin typeface="Calibri"/>
              <a:ea typeface="Calibri"/>
              <a:cs typeface="Calibri"/>
              <a:sym typeface="Calibri"/>
            </a:endParaRPr>
          </a:p>
        </p:txBody>
      </p:sp>
      <p:pic>
        <p:nvPicPr>
          <p:cNvPr id="210" name="Shape 210"/>
          <p:cNvPicPr preferRelativeResize="0"/>
          <p:nvPr/>
        </p:nvPicPr>
        <p:blipFill rotWithShape="1">
          <a:blip r:embed="rId3">
            <a:alphaModFix/>
          </a:blip>
          <a:srcRect/>
          <a:stretch/>
        </p:blipFill>
        <p:spPr>
          <a:xfrm>
            <a:off x="228600" y="1289050"/>
            <a:ext cx="8146981" cy="5568950"/>
          </a:xfrm>
          <a:prstGeom prst="rect">
            <a:avLst/>
          </a:prstGeom>
          <a:noFill/>
          <a:ln>
            <a:noFill/>
          </a:ln>
        </p:spPr>
      </p:pic>
      <p:sp>
        <p:nvSpPr>
          <p:cNvPr id="211" name="Shape 211"/>
          <p:cNvSpPr/>
          <p:nvPr/>
        </p:nvSpPr>
        <p:spPr>
          <a:xfrm rot="10800000">
            <a:off x="7238998" y="1078839"/>
            <a:ext cx="609601" cy="66172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3700">
                <a:solidFill>
                  <a:srgbClr val="FF00FF"/>
                </a:solidFill>
                <a:latin typeface="Noto Sans Symbols"/>
                <a:ea typeface="Noto Sans Symbols"/>
                <a:cs typeface="Noto Sans Symbols"/>
                <a:sym typeface="Noto Sans Symbols"/>
              </a:rPr>
              <a:t>⇧</a:t>
            </a:r>
          </a:p>
        </p:txBody>
      </p:sp>
    </p:spTree>
  </p:cSld>
  <p:clrMapOvr>
    <a:masterClrMapping/>
  </p:clrMapOvr>
  <p:transition spd="slow">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Shape 217"/>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4000" b="1" i="0" u="none" strike="noStrike" cap="none">
                <a:solidFill>
                  <a:srgbClr val="0070C0"/>
                </a:solidFill>
                <a:latin typeface="Times New Roman"/>
                <a:ea typeface="Times New Roman"/>
                <a:cs typeface="Times New Roman"/>
                <a:sym typeface="Times New Roman"/>
              </a:rPr>
              <a:t>2015 SOL Skills Progression </a:t>
            </a:r>
          </a:p>
        </p:txBody>
      </p:sp>
      <p:sp>
        <p:nvSpPr>
          <p:cNvPr id="218" name="Shape 218"/>
          <p:cNvSpPr txBox="1">
            <a:spLocks noGrp="1"/>
          </p:cNvSpPr>
          <p:nvPr>
            <p:ph type="sldNum" idx="12"/>
          </p:nvPr>
        </p:nvSpPr>
        <p:spPr>
          <a:xfrm>
            <a:off x="8305800" y="6340475"/>
            <a:ext cx="381000"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1">
                <a:solidFill>
                  <a:schemeClr val="lt1"/>
                </a:solidFill>
                <a:latin typeface="Calibri"/>
                <a:ea typeface="Calibri"/>
                <a:cs typeface="Calibri"/>
                <a:sym typeface="Calibri"/>
              </a:rPr>
              <a:t>19</a:t>
            </a:fld>
            <a:endParaRPr lang="en-US" sz="1200" b="1">
              <a:solidFill>
                <a:schemeClr val="lt1"/>
              </a:solidFill>
              <a:latin typeface="Calibri"/>
              <a:ea typeface="Calibri"/>
              <a:cs typeface="Calibri"/>
              <a:sym typeface="Calibri"/>
            </a:endParaRPr>
          </a:p>
        </p:txBody>
      </p:sp>
      <p:sp>
        <p:nvSpPr>
          <p:cNvPr id="219" name="Shape 219"/>
          <p:cNvSpPr/>
          <p:nvPr/>
        </p:nvSpPr>
        <p:spPr>
          <a:xfrm rot="10800000">
            <a:off x="7238998" y="1078839"/>
            <a:ext cx="609601" cy="66172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3700">
                <a:solidFill>
                  <a:srgbClr val="FF00FF"/>
                </a:solidFill>
                <a:latin typeface="Noto Sans Symbols"/>
                <a:ea typeface="Noto Sans Symbols"/>
                <a:cs typeface="Noto Sans Symbols"/>
                <a:sym typeface="Noto Sans Symbols"/>
              </a:rPr>
              <a:t>⇧</a:t>
            </a:r>
          </a:p>
        </p:txBody>
      </p:sp>
      <p:pic>
        <p:nvPicPr>
          <p:cNvPr id="220" name="Shape 220"/>
          <p:cNvPicPr preferRelativeResize="0"/>
          <p:nvPr/>
        </p:nvPicPr>
        <p:blipFill rotWithShape="1">
          <a:blip r:embed="rId3">
            <a:alphaModFix/>
          </a:blip>
          <a:srcRect/>
          <a:stretch/>
        </p:blipFill>
        <p:spPr>
          <a:xfrm>
            <a:off x="228600" y="1685925"/>
            <a:ext cx="8153399" cy="5181600"/>
          </a:xfrm>
          <a:prstGeom prst="rect">
            <a:avLst/>
          </a:prstGeom>
          <a:noFill/>
          <a:ln>
            <a:noFill/>
          </a:ln>
        </p:spPr>
      </p:pic>
      <p:sp>
        <p:nvSpPr>
          <p:cNvPr id="221" name="Shape 221"/>
          <p:cNvSpPr/>
          <p:nvPr/>
        </p:nvSpPr>
        <p:spPr>
          <a:xfrm>
            <a:off x="2209800" y="1143000"/>
            <a:ext cx="4267199" cy="3886200"/>
          </a:xfrm>
          <a:prstGeom prst="upArrowCallout">
            <a:avLst>
              <a:gd name="adj1" fmla="val 25000"/>
              <a:gd name="adj2" fmla="val 25000"/>
              <a:gd name="adj3" fmla="val 25000"/>
              <a:gd name="adj4" fmla="val 64977"/>
            </a:avLst>
          </a:prstGeom>
          <a:gradFill>
            <a:gsLst>
              <a:gs pos="0">
                <a:srgbClr val="2D5C97"/>
              </a:gs>
              <a:gs pos="80000">
                <a:srgbClr val="3C7AC5"/>
              </a:gs>
              <a:gs pos="100000">
                <a:srgbClr val="397BC9"/>
              </a:gs>
            </a:gsLst>
            <a:lin ang="16200000" scaled="0"/>
          </a:gradFill>
          <a:ln w="9525" cap="flat" cmpd="sng">
            <a:solidFill>
              <a:srgbClr val="4A7DBA"/>
            </a:solidFill>
            <a:prstDash val="solid"/>
            <a:round/>
            <a:headEnd type="none" w="med" len="med"/>
            <a:tailEnd type="none" w="med" len="med"/>
          </a:ln>
          <a:effectLst>
            <a:outerShdw blurRad="39999" dist="23000" dir="5400000" rotWithShape="0">
              <a:srgbClr val="000000">
                <a:alpha val="34901"/>
              </a:srgbClr>
            </a:outerShdw>
          </a:effectLst>
        </p:spPr>
        <p:txBody>
          <a:bodyPr lIns="91425" tIns="45700" rIns="91425" bIns="45700" anchor="ctr" anchorCtr="0">
            <a:noAutofit/>
          </a:bodyPr>
          <a:lstStyle/>
          <a:p>
            <a:pPr marL="0" marR="0" lvl="0" indent="0" algn="ctr" rtl="0">
              <a:spcBef>
                <a:spcPts val="0"/>
              </a:spcBef>
              <a:buSzPct val="25000"/>
              <a:buNone/>
            </a:pPr>
            <a:r>
              <a:rPr lang="en-US" sz="2600">
                <a:solidFill>
                  <a:schemeClr val="lt1"/>
                </a:solidFill>
                <a:latin typeface="Times New Roman"/>
                <a:ea typeface="Times New Roman"/>
                <a:cs typeface="Times New Roman"/>
                <a:sym typeface="Times New Roman"/>
              </a:rPr>
              <a:t>2008 Standards: Understand content</a:t>
            </a:r>
          </a:p>
          <a:p>
            <a:pPr marL="0" marR="0" lvl="0" indent="0" algn="ctr" rtl="0">
              <a:spcBef>
                <a:spcPts val="0"/>
              </a:spcBef>
              <a:buNone/>
            </a:pPr>
            <a:endParaRPr sz="2600">
              <a:solidFill>
                <a:schemeClr val="lt1"/>
              </a:solidFill>
              <a:latin typeface="Times New Roman"/>
              <a:ea typeface="Times New Roman"/>
              <a:cs typeface="Times New Roman"/>
              <a:sym typeface="Times New Roman"/>
            </a:endParaRPr>
          </a:p>
          <a:p>
            <a:pPr marL="0" marR="0" lvl="0" indent="0" algn="ctr" rtl="0">
              <a:spcBef>
                <a:spcPts val="0"/>
              </a:spcBef>
              <a:buSzPct val="25000"/>
              <a:buNone/>
            </a:pPr>
            <a:r>
              <a:rPr lang="en-US" sz="2600">
                <a:solidFill>
                  <a:schemeClr val="lt1"/>
                </a:solidFill>
                <a:latin typeface="Times New Roman"/>
                <a:ea typeface="Times New Roman"/>
                <a:cs typeface="Times New Roman"/>
                <a:sym typeface="Times New Roman"/>
              </a:rPr>
              <a:t>2015 Standards: Understand content AND apply information.</a:t>
            </a:r>
          </a:p>
        </p:txBody>
      </p:sp>
      <p:sp>
        <p:nvSpPr>
          <p:cNvPr id="222" name="Shape 222"/>
          <p:cNvSpPr txBox="1"/>
          <p:nvPr/>
        </p:nvSpPr>
        <p:spPr>
          <a:xfrm>
            <a:off x="762000" y="5410200"/>
            <a:ext cx="7204115" cy="52321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2800">
                <a:solidFill>
                  <a:schemeClr val="dk1"/>
                </a:solidFill>
              </a:rPr>
              <a:t>        </a:t>
            </a:r>
            <a:r>
              <a:rPr lang="en-US" sz="2800">
                <a:solidFill>
                  <a:schemeClr val="dk1"/>
                </a:solidFill>
                <a:latin typeface="Arial"/>
                <a:ea typeface="Arial"/>
                <a:cs typeface="Arial"/>
                <a:sym typeface="Arial"/>
              </a:rPr>
              <a:t>Skills are aligned with English SOL</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1"/>
                                        </p:tgtEl>
                                        <p:attrNameLst>
                                          <p:attrName>style.visibility</p:attrName>
                                        </p:attrNameLst>
                                      </p:cBhvr>
                                      <p:to>
                                        <p:strVal val="visible"/>
                                      </p:to>
                                    </p:set>
                                    <p:animEffect transition="in" filter="fade">
                                      <p:cBhvr>
                                        <p:cTn id="7" dur="1000"/>
                                        <p:tgtEl>
                                          <p:spTgt spid="2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2"/>
                                        </p:tgtEl>
                                        <p:attrNameLst>
                                          <p:attrName>style.visibility</p:attrName>
                                        </p:attrNameLst>
                                      </p:cBhvr>
                                      <p:to>
                                        <p:strVal val="visible"/>
                                      </p:to>
                                    </p:set>
                                    <p:animEffect transition="in" filter="fade">
                                      <p:cBhvr>
                                        <p:cTn id="12" dur="2000"/>
                                        <p:tgtEl>
                                          <p:spTgt spid="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Introductions</a:t>
            </a:r>
          </a:p>
        </p:txBody>
      </p:sp>
      <p:sp>
        <p:nvSpPr>
          <p:cNvPr id="3" name="Text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1" i="0" u="none" strike="noStrike" cap="none" smtClean="0">
                <a:solidFill>
                  <a:schemeClr val="lt1"/>
                </a:solidFill>
                <a:latin typeface="Calibri"/>
                <a:ea typeface="Calibri"/>
                <a:cs typeface="Calibri"/>
                <a:sym typeface="Calibri"/>
              </a:rPr>
              <a:t>2</a:t>
            </a:fld>
            <a:endParaRPr lang="en-US" sz="1200" b="1"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67865301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Shape 227"/>
          <p:cNvSpPr txBox="1">
            <a:spLocks noGrp="1"/>
          </p:cNvSpPr>
          <p:nvPr>
            <p:ph type="title"/>
          </p:nvPr>
        </p:nvSpPr>
        <p:spPr>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0070C0"/>
              </a:buClr>
              <a:buSzPct val="25000"/>
              <a:buFont typeface="Times New Roman"/>
              <a:buNone/>
            </a:pPr>
            <a:r>
              <a:rPr lang="en-US" sz="3600" b="1" i="0" u="none" strike="noStrike" cap="none">
                <a:solidFill>
                  <a:srgbClr val="0070C0"/>
                </a:solidFill>
                <a:latin typeface="Times New Roman"/>
                <a:ea typeface="Times New Roman"/>
                <a:cs typeface="Times New Roman"/>
                <a:sym typeface="Times New Roman"/>
              </a:rPr>
              <a:t>Each standard will have a rating on the progression chart…</a:t>
            </a:r>
          </a:p>
        </p:txBody>
      </p:sp>
      <p:sp>
        <p:nvSpPr>
          <p:cNvPr id="228" name="Shape 228"/>
          <p:cNvSpPr txBox="1">
            <a:spLocks noGrp="1"/>
          </p:cNvSpPr>
          <p:nvPr>
            <p:ph type="body" idx="1"/>
          </p:nvPr>
        </p:nvSpPr>
        <p:spPr>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97435"/>
              <a:buFont typeface="Arial"/>
              <a:buChar char="•"/>
            </a:pPr>
            <a:r>
              <a:rPr lang="en-US" sz="3060" b="1" i="0" u="none" strike="noStrike" cap="none">
                <a:solidFill>
                  <a:schemeClr val="dk1"/>
                </a:solidFill>
                <a:latin typeface="Arial"/>
                <a:ea typeface="Arial"/>
                <a:cs typeface="Arial"/>
                <a:sym typeface="Arial"/>
              </a:rPr>
              <a:t>Conceptual understanding- </a:t>
            </a:r>
            <a:r>
              <a:rPr lang="en-US" sz="3060" b="0" i="0" u="none" strike="noStrike" cap="none">
                <a:solidFill>
                  <a:schemeClr val="dk1"/>
                </a:solidFill>
                <a:latin typeface="Arial"/>
                <a:ea typeface="Arial"/>
                <a:cs typeface="Arial"/>
                <a:sym typeface="Arial"/>
              </a:rPr>
              <a:t>student is first introduced to the skill and applies the skill appropriately in varied situations</a:t>
            </a:r>
          </a:p>
          <a:p>
            <a:pPr marL="342900" marR="0" lvl="0" indent="-342900" algn="l" rtl="0">
              <a:lnSpc>
                <a:spcPct val="80000"/>
              </a:lnSpc>
              <a:spcBef>
                <a:spcPts val="612"/>
              </a:spcBef>
              <a:spcAft>
                <a:spcPts val="0"/>
              </a:spcAft>
              <a:buClr>
                <a:schemeClr val="dk1"/>
              </a:buClr>
              <a:buSzPct val="97435"/>
              <a:buFont typeface="Arial"/>
              <a:buChar char="•"/>
            </a:pPr>
            <a:r>
              <a:rPr lang="en-US" sz="3060" b="1" i="0" u="none" strike="noStrike" cap="none">
                <a:solidFill>
                  <a:schemeClr val="dk1"/>
                </a:solidFill>
                <a:latin typeface="Arial"/>
                <a:ea typeface="Arial"/>
                <a:cs typeface="Arial"/>
                <a:sym typeface="Arial"/>
              </a:rPr>
              <a:t>Scaffolding the understanding- </a:t>
            </a:r>
            <a:r>
              <a:rPr lang="en-US" sz="3060" b="0" i="0" u="none" strike="noStrike" cap="none">
                <a:solidFill>
                  <a:schemeClr val="dk1"/>
                </a:solidFill>
                <a:latin typeface="Arial"/>
                <a:ea typeface="Arial"/>
                <a:cs typeface="Arial"/>
                <a:sym typeface="Arial"/>
              </a:rPr>
              <a:t>develops the skills and integrates the skill appropriately across new concepts</a:t>
            </a:r>
          </a:p>
          <a:p>
            <a:pPr marL="342900" marR="0" lvl="0" indent="-342900" algn="l" rtl="0">
              <a:lnSpc>
                <a:spcPct val="80000"/>
              </a:lnSpc>
              <a:spcBef>
                <a:spcPts val="612"/>
              </a:spcBef>
              <a:spcAft>
                <a:spcPts val="0"/>
              </a:spcAft>
              <a:buClr>
                <a:schemeClr val="dk1"/>
              </a:buClr>
              <a:buSzPct val="97435"/>
              <a:buFont typeface="Arial"/>
              <a:buChar char="•"/>
            </a:pPr>
            <a:r>
              <a:rPr lang="en-US" sz="3060" b="1" i="0" u="none" strike="noStrike" cap="none">
                <a:solidFill>
                  <a:schemeClr val="dk1"/>
                </a:solidFill>
                <a:latin typeface="Arial"/>
                <a:ea typeface="Arial"/>
                <a:cs typeface="Arial"/>
                <a:sym typeface="Arial"/>
              </a:rPr>
              <a:t>Analyzing the understanding- </a:t>
            </a:r>
            <a:r>
              <a:rPr lang="en-US" sz="3060" b="0" i="0" u="none" strike="noStrike" cap="none">
                <a:solidFill>
                  <a:schemeClr val="dk1"/>
                </a:solidFill>
                <a:latin typeface="Arial"/>
                <a:ea typeface="Arial"/>
                <a:cs typeface="Arial"/>
                <a:sym typeface="Arial"/>
              </a:rPr>
              <a:t>knowledgeable about the skill from previous instruction, applies skill to new concepts and analyzes the outcomes. </a:t>
            </a:r>
          </a:p>
        </p:txBody>
      </p:sp>
      <p:sp>
        <p:nvSpPr>
          <p:cNvPr id="229" name="Shape 229"/>
          <p:cNvSpPr txBox="1">
            <a:spLocks noGrp="1"/>
          </p:cNvSpPr>
          <p:nvPr>
            <p:ph type="sldNum" idx="12"/>
          </p:nvPr>
        </p:nvSpPr>
        <p:spPr>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chemeClr val="lt1"/>
              </a:buClr>
              <a:buSzPct val="25000"/>
              <a:buFont typeface="Calibri"/>
              <a:buNone/>
            </a:pPr>
            <a:fld id="{00000000-1234-1234-1234-123412341234}" type="slidenum">
              <a:rPr lang="en-US" sz="1200" b="1" i="0" u="none" strike="noStrike" cap="none">
                <a:solidFill>
                  <a:schemeClr val="lt1"/>
                </a:solidFill>
                <a:latin typeface="Calibri"/>
                <a:ea typeface="Calibri"/>
                <a:cs typeface="Calibri"/>
                <a:sym typeface="Calibri"/>
              </a:rPr>
              <a:t>20</a:t>
            </a:fld>
            <a:endParaRPr lang="en-US" sz="1200" b="1" i="0" u="none" strike="noStrike" cap="none">
              <a:solidFill>
                <a:schemeClr val="lt1"/>
              </a:solidFill>
              <a:latin typeface="Calibri"/>
              <a:ea typeface="Calibri"/>
              <a:cs typeface="Calibri"/>
              <a:sym typeface="Calibri"/>
            </a:endParaRPr>
          </a:p>
        </p:txBody>
      </p:sp>
    </p:spTree>
  </p:cSld>
  <p:clrMapOvr>
    <a:masterClrMapping/>
  </p:clrMapOvr>
  <p:transition spd="slow">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Shape 241"/>
          <p:cNvSpPr txBox="1">
            <a:spLocks noGrp="1"/>
          </p:cNvSpPr>
          <p:nvPr>
            <p:ph type="title"/>
          </p:nvPr>
        </p:nvSpPr>
        <p:spPr>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FF0000"/>
              </a:buClr>
              <a:buSzPct val="25000"/>
              <a:buFont typeface="Times New Roman"/>
              <a:buNone/>
            </a:pPr>
            <a:r>
              <a:rPr lang="en-US" sz="3600" b="1" i="0" u="none" strike="noStrike" cap="none">
                <a:solidFill>
                  <a:srgbClr val="FF0000"/>
                </a:solidFill>
                <a:latin typeface="Times New Roman"/>
                <a:ea typeface="Times New Roman"/>
                <a:cs typeface="Times New Roman"/>
                <a:sym typeface="Times New Roman"/>
              </a:rPr>
              <a:t>Examples of Student Experiences for </a:t>
            </a:r>
            <a:r>
              <a:rPr lang="en-US">
                <a:solidFill>
                  <a:srgbClr val="FF0000"/>
                </a:solidFill>
              </a:rPr>
              <a:t>Virginia and United States History</a:t>
            </a:r>
          </a:p>
        </p:txBody>
      </p:sp>
      <p:sp>
        <p:nvSpPr>
          <p:cNvPr id="242" name="Shape 242"/>
          <p:cNvSpPr txBox="1">
            <a:spLocks noGrp="1"/>
          </p:cNvSpPr>
          <p:nvPr>
            <p:ph type="sldNum" idx="12"/>
          </p:nvPr>
        </p:nvSpPr>
        <p:spPr>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chemeClr val="lt1"/>
              </a:buClr>
              <a:buSzPct val="25000"/>
              <a:buFont typeface="Times New Roman"/>
              <a:buNone/>
            </a:pPr>
            <a:fld id="{00000000-1234-1234-1234-123412341234}" type="slidenum">
              <a:rPr lang="en-US" sz="1200" b="0" i="0" u="none" strike="noStrike" cap="none">
                <a:solidFill>
                  <a:schemeClr val="lt1"/>
                </a:solidFill>
                <a:latin typeface="Times New Roman"/>
                <a:ea typeface="Times New Roman"/>
                <a:cs typeface="Times New Roman"/>
                <a:sym typeface="Times New Roman"/>
              </a:rPr>
              <a:t>21</a:t>
            </a:fld>
            <a:endParaRPr lang="en-US" sz="1200" b="0" i="0" u="none" strike="noStrike" cap="none">
              <a:solidFill>
                <a:schemeClr val="lt1"/>
              </a:solidFill>
              <a:latin typeface="Times New Roman"/>
              <a:ea typeface="Times New Roman"/>
              <a:cs typeface="Times New Roman"/>
              <a:sym typeface="Times New Roman"/>
            </a:endParaRPr>
          </a:p>
        </p:txBody>
      </p:sp>
    </p:spTree>
  </p:cSld>
  <p:clrMapOvr>
    <a:masterClrMapping/>
  </p:clrMapOvr>
  <p:transition spd="slow">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Shape 247"/>
          <p:cNvSpPr txBox="1">
            <a:spLocks noGrp="1"/>
          </p:cNvSpPr>
          <p:nvPr>
            <p:ph type="title"/>
          </p:nvPr>
        </p:nvSpPr>
        <p:spPr>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0070C0"/>
              </a:buClr>
              <a:buSzPct val="25000"/>
              <a:buFont typeface="Times New Roman"/>
              <a:buNone/>
            </a:pPr>
            <a:r>
              <a:rPr lang="en-US" sz="4000" b="1" i="0" u="none" strike="noStrike" cap="none">
                <a:solidFill>
                  <a:srgbClr val="0070C0"/>
                </a:solidFill>
                <a:latin typeface="Times New Roman"/>
                <a:ea typeface="Times New Roman"/>
                <a:cs typeface="Times New Roman"/>
                <a:sym typeface="Times New Roman"/>
              </a:rPr>
              <a:t>Student Learning Experiences</a:t>
            </a:r>
          </a:p>
        </p:txBody>
      </p:sp>
      <p:sp>
        <p:nvSpPr>
          <p:cNvPr id="248" name="Shape 248"/>
          <p:cNvSpPr txBox="1">
            <a:spLocks noGrp="1"/>
          </p:cNvSpPr>
          <p:nvPr>
            <p:ph type="body" idx="1"/>
          </p:nvPr>
        </p:nvSpPr>
        <p:spPr>
          <a:prstGeom prst="rect">
            <a:avLst/>
          </a:prstGeom>
          <a:noFill/>
          <a:ln>
            <a:noFill/>
          </a:ln>
        </p:spPr>
        <p:txBody>
          <a:bodyPr lIns="91425" tIns="45700" rIns="91425" bIns="45700" anchor="t" anchorCtr="0">
            <a:noAutofit/>
          </a:bodyPr>
          <a:lstStyle/>
          <a:p>
            <a:pPr marL="342900" marR="0" lvl="1" indent="-342900" algn="l" rtl="0">
              <a:lnSpc>
                <a:spcPct val="100000"/>
              </a:lnSpc>
              <a:spcBef>
                <a:spcPts val="0"/>
              </a:spcBef>
              <a:spcAft>
                <a:spcPts val="0"/>
              </a:spcAft>
              <a:buClr>
                <a:srgbClr val="000000"/>
              </a:buClr>
              <a:buSzPct val="100000"/>
              <a:buFont typeface="Arial"/>
              <a:buChar char="•"/>
            </a:pPr>
            <a:r>
              <a:rPr lang="en-US" sz="3500" b="0" i="0" u="none" strike="noStrike" cap="none" dirty="0">
                <a:solidFill>
                  <a:srgbClr val="000000"/>
                </a:solidFill>
                <a:latin typeface="Times New Roman"/>
                <a:ea typeface="Times New Roman"/>
                <a:cs typeface="Times New Roman"/>
                <a:sym typeface="Times New Roman"/>
              </a:rPr>
              <a:t>What is a “Student Learning Experience”?</a:t>
            </a:r>
          </a:p>
          <a:p>
            <a:pPr marL="742950" marR="0" lvl="2" indent="-349250" algn="l" rtl="0">
              <a:lnSpc>
                <a:spcPct val="100000"/>
              </a:lnSpc>
              <a:spcBef>
                <a:spcPts val="620"/>
              </a:spcBef>
              <a:spcAft>
                <a:spcPts val="0"/>
              </a:spcAft>
              <a:buClr>
                <a:srgbClr val="000000"/>
              </a:buClr>
              <a:buSzPct val="100000"/>
              <a:buFont typeface="Arial"/>
              <a:buChar char="•"/>
            </a:pPr>
            <a:r>
              <a:rPr lang="en-US" sz="3100" b="0" i="0" u="none" strike="noStrike" cap="none" dirty="0">
                <a:solidFill>
                  <a:srgbClr val="000000"/>
                </a:solidFill>
                <a:latin typeface="Times New Roman"/>
                <a:ea typeface="Times New Roman"/>
                <a:cs typeface="Times New Roman"/>
                <a:sym typeface="Times New Roman"/>
              </a:rPr>
              <a:t>Students will be more engaged and active in the process</a:t>
            </a:r>
          </a:p>
          <a:p>
            <a:pPr marL="742950" marR="0" lvl="2" indent="-349250" algn="l" rtl="0">
              <a:lnSpc>
                <a:spcPct val="100000"/>
              </a:lnSpc>
              <a:spcBef>
                <a:spcPts val="620"/>
              </a:spcBef>
              <a:spcAft>
                <a:spcPts val="0"/>
              </a:spcAft>
              <a:buClr>
                <a:srgbClr val="000000"/>
              </a:buClr>
              <a:buSzPct val="100000"/>
              <a:buFont typeface="Arial"/>
              <a:buChar char="•"/>
            </a:pPr>
            <a:r>
              <a:rPr lang="en-US" sz="3100" b="0" i="0" u="none" strike="noStrike" cap="none" dirty="0">
                <a:solidFill>
                  <a:srgbClr val="000000"/>
                </a:solidFill>
                <a:latin typeface="Times New Roman"/>
                <a:ea typeface="Times New Roman"/>
                <a:cs typeface="Times New Roman"/>
                <a:sym typeface="Times New Roman"/>
              </a:rPr>
              <a:t>They will be able to create a “project” that will demonstrate their mastery of the historical content and concepts in a contemporary concept. </a:t>
            </a:r>
          </a:p>
          <a:p>
            <a:pPr marL="342900" marR="0" lvl="0" indent="-342900" algn="l" rtl="0">
              <a:lnSpc>
                <a:spcPct val="100000"/>
              </a:lnSpc>
              <a:spcBef>
                <a:spcPts val="720"/>
              </a:spcBef>
              <a:spcAft>
                <a:spcPts val="0"/>
              </a:spcAft>
              <a:buClr>
                <a:schemeClr val="dk1"/>
              </a:buClr>
              <a:buSzPct val="25000"/>
              <a:buFont typeface="Arial"/>
              <a:buNone/>
            </a:pPr>
            <a:endParaRPr sz="3600" b="1" i="0" u="none" strike="noStrike" cap="none" dirty="0">
              <a:solidFill>
                <a:schemeClr val="dk1"/>
              </a:solidFill>
              <a:latin typeface="Arial"/>
              <a:ea typeface="Arial"/>
              <a:cs typeface="Arial"/>
              <a:sym typeface="Arial"/>
            </a:endParaRPr>
          </a:p>
        </p:txBody>
      </p:sp>
      <p:sp>
        <p:nvSpPr>
          <p:cNvPr id="249" name="Shape 249"/>
          <p:cNvSpPr txBox="1">
            <a:spLocks noGrp="1"/>
          </p:cNvSpPr>
          <p:nvPr>
            <p:ph type="sldNum" idx="12"/>
          </p:nvPr>
        </p:nvSpPr>
        <p:spPr>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chemeClr val="lt1"/>
              </a:buClr>
              <a:buSzPct val="25000"/>
              <a:buFont typeface="Calibri"/>
              <a:buNone/>
            </a:pPr>
            <a:fld id="{00000000-1234-1234-1234-123412341234}" type="slidenum">
              <a:rPr lang="en-US" sz="1200" b="1" i="0" u="none" strike="noStrike" cap="none">
                <a:solidFill>
                  <a:schemeClr val="lt1"/>
                </a:solidFill>
                <a:latin typeface="Calibri"/>
                <a:ea typeface="Calibri"/>
                <a:cs typeface="Calibri"/>
                <a:sym typeface="Calibri"/>
              </a:rPr>
              <a:t>22</a:t>
            </a:fld>
            <a:endParaRPr lang="en-US" sz="1200" b="1" i="0" u="none" strike="noStrike" cap="none">
              <a:solidFill>
                <a:schemeClr val="lt1"/>
              </a:solidFill>
              <a:latin typeface="Calibri"/>
              <a:ea typeface="Calibri"/>
              <a:cs typeface="Calibri"/>
              <a:sym typeface="Calibri"/>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8"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F14B3C6-80D6-41E2-BD48-53D25E2BBD63}"/>
              </a:ext>
            </a:extLst>
          </p:cNvPr>
          <p:cNvSpPr>
            <a:spLocks noGrp="1"/>
          </p:cNvSpPr>
          <p:nvPr>
            <p:ph type="title"/>
          </p:nvPr>
        </p:nvSpPr>
        <p:spPr/>
        <p:txBody>
          <a:bodyPr/>
          <a:lstStyle/>
          <a:p>
            <a:r>
              <a:rPr lang="en-US" dirty="0"/>
              <a:t>Examples of Student Learning Experiences</a:t>
            </a:r>
          </a:p>
        </p:txBody>
      </p:sp>
      <p:sp>
        <p:nvSpPr>
          <p:cNvPr id="3" name="Text Placeholder 2">
            <a:extLst>
              <a:ext uri="{FF2B5EF4-FFF2-40B4-BE49-F238E27FC236}">
                <a16:creationId xmlns="" xmlns:a16="http://schemas.microsoft.com/office/drawing/2014/main" id="{54452773-C47F-4B89-8A89-3EFB77F06F1D}"/>
              </a:ext>
            </a:extLst>
          </p:cNvPr>
          <p:cNvSpPr>
            <a:spLocks noGrp="1"/>
          </p:cNvSpPr>
          <p:nvPr>
            <p:ph type="body" idx="1"/>
          </p:nvPr>
        </p:nvSpPr>
        <p:spPr/>
        <p:txBody>
          <a:bodyPr/>
          <a:lstStyle/>
          <a:p>
            <a:r>
              <a:rPr lang="en-US" dirty="0" smtClean="0"/>
              <a:t>Students will create a map detailing the specific battles and tracing the Union and Confederate militaries during the Civil War</a:t>
            </a:r>
          </a:p>
          <a:p>
            <a:r>
              <a:rPr lang="en-US" dirty="0" smtClean="0"/>
              <a:t>Students will create a constitution for the school’s S.G.A.</a:t>
            </a:r>
          </a:p>
          <a:p>
            <a:endParaRPr lang="en-US" dirty="0"/>
          </a:p>
        </p:txBody>
      </p:sp>
      <p:sp>
        <p:nvSpPr>
          <p:cNvPr id="4" name="Slide Number Placeholder 3">
            <a:extLst>
              <a:ext uri="{FF2B5EF4-FFF2-40B4-BE49-F238E27FC236}">
                <a16:creationId xmlns="" xmlns:a16="http://schemas.microsoft.com/office/drawing/2014/main" id="{BD16BA5B-8FD2-43F1-A9D8-A3149F86BBE8}"/>
              </a:ext>
            </a:extLst>
          </p:cNvPr>
          <p:cNvSpPr>
            <a:spLocks noGrp="1"/>
          </p:cNvSpPr>
          <p:nvPr>
            <p:ph type="sldNum" idx="12"/>
          </p:nvPr>
        </p:nvSpPr>
        <p:spPr/>
        <p:txBody>
          <a:bodyPr/>
          <a:lstStyle/>
          <a:p>
            <a:pPr marL="0" marR="0" lvl="0" indent="0" algn="r" rtl="0">
              <a:lnSpc>
                <a:spcPct val="100000"/>
              </a:lnSpc>
              <a:spcBef>
                <a:spcPts val="0"/>
              </a:spcBef>
              <a:spcAft>
                <a:spcPts val="0"/>
              </a:spcAft>
              <a:buClr>
                <a:schemeClr val="lt1"/>
              </a:buClr>
              <a:buSzPct val="25000"/>
              <a:buFont typeface="Calibri"/>
              <a:buNone/>
            </a:pPr>
            <a:fld id="{00000000-1234-1234-1234-123412341234}" type="slidenum">
              <a:rPr lang="en-US" sz="1200" b="1" i="0" u="none" strike="noStrike" cap="none" smtClean="0">
                <a:solidFill>
                  <a:schemeClr val="lt1"/>
                </a:solidFill>
                <a:latin typeface="Calibri"/>
                <a:ea typeface="Calibri"/>
                <a:cs typeface="Calibri"/>
                <a:sym typeface="Calibri"/>
              </a:rPr>
              <a:t>23</a:t>
            </a:fld>
            <a:endParaRPr lang="en-US" sz="1200" b="1"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44329795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Shape 273"/>
          <p:cNvSpPr txBox="1">
            <a:spLocks noGrp="1"/>
          </p:cNvSpPr>
          <p:nvPr>
            <p:ph type="title"/>
          </p:nvPr>
        </p:nvSpPr>
        <p:spPr>
          <a:prstGeom prst="rect">
            <a:avLst/>
          </a:prstGeom>
        </p:spPr>
        <p:txBody>
          <a:bodyPr lIns="91425" tIns="91425" rIns="91425" bIns="91425" anchor="ctr" anchorCtr="0">
            <a:noAutofit/>
          </a:bodyPr>
          <a:lstStyle/>
          <a:p>
            <a:pPr lvl="0" rtl="0">
              <a:spcBef>
                <a:spcPts val="0"/>
              </a:spcBef>
              <a:buNone/>
            </a:pPr>
            <a:r>
              <a:rPr lang="en-US"/>
              <a:t>S.O.A.P.S</a:t>
            </a:r>
          </a:p>
        </p:txBody>
      </p:sp>
      <p:sp>
        <p:nvSpPr>
          <p:cNvPr id="274" name="Shape 274"/>
          <p:cNvSpPr txBox="1">
            <a:spLocks noGrp="1"/>
          </p:cNvSpPr>
          <p:nvPr>
            <p:ph type="body" idx="1"/>
          </p:nvPr>
        </p:nvSpPr>
        <p:spPr>
          <a:xfrm>
            <a:off x="457200" y="1236617"/>
            <a:ext cx="7543800" cy="4889683"/>
          </a:xfrm>
          <a:prstGeom prst="rect">
            <a:avLst/>
          </a:prstGeom>
        </p:spPr>
        <p:txBody>
          <a:bodyPr lIns="91425" tIns="91425" rIns="91425" bIns="91425" anchor="t" anchorCtr="0">
            <a:noAutofit/>
          </a:bodyPr>
          <a:lstStyle/>
          <a:p>
            <a:r>
              <a:rPr lang="en-US" sz="2000" u="sng" dirty="0">
                <a:latin typeface="Times New Roman" panose="02020603050405020304" pitchFamily="18" charset="0"/>
                <a:cs typeface="Times New Roman" panose="02020603050405020304" pitchFamily="18" charset="0"/>
              </a:rPr>
              <a:t>Objective VUS.6G.7AB</a:t>
            </a:r>
          </a:p>
          <a:p>
            <a:pPr lvl="1"/>
            <a:r>
              <a:rPr lang="en-US" sz="1600" b="0" dirty="0">
                <a:latin typeface="Times New Roman" panose="02020603050405020304" pitchFamily="18" charset="0"/>
                <a:cs typeface="Times New Roman" panose="02020603050405020304" pitchFamily="18" charset="0"/>
              </a:rPr>
              <a:t>The student will apply social science skills to understand major events in Virginia and United States history during the first half of the nineteenth century by evaluating and explaining the multiple causes and compromises leading to the Civil War, including the role of the institution of slavery.</a:t>
            </a:r>
          </a:p>
          <a:p>
            <a:pPr lvl="1"/>
            <a:r>
              <a:rPr lang="en-US" sz="1600" b="0" dirty="0">
                <a:latin typeface="Times New Roman" panose="02020603050405020304" pitchFamily="18" charset="0"/>
                <a:cs typeface="Times New Roman" panose="02020603050405020304" pitchFamily="18" charset="0"/>
              </a:rPr>
              <a:t>The student will apply social science skills to understand the Civil War and Reconstruction eras and their significance as major turning points in American history by evaluating and explaining the significance and development of Abraham Lincoln’s leadership and political statements, including the significance of the Emancipation Proclamation and the principles outlined in the Gettysburg Address</a:t>
            </a:r>
          </a:p>
          <a:p>
            <a:r>
              <a:rPr lang="en-US" sz="2000" u="sng" dirty="0">
                <a:solidFill>
                  <a:srgbClr val="FF0000"/>
                </a:solidFill>
                <a:latin typeface="Times New Roman" panose="02020603050405020304" pitchFamily="18" charset="0"/>
                <a:cs typeface="Times New Roman" panose="02020603050405020304" pitchFamily="18" charset="0"/>
              </a:rPr>
              <a:t>Skill VUS.1A</a:t>
            </a:r>
          </a:p>
          <a:p>
            <a:pPr lvl="1"/>
            <a:r>
              <a:rPr lang="en-US" sz="1600" b="0" dirty="0">
                <a:solidFill>
                  <a:srgbClr val="FF0000"/>
                </a:solidFill>
                <a:latin typeface="Times New Roman" panose="02020603050405020304" pitchFamily="18" charset="0"/>
                <a:ea typeface="Times New Roman"/>
                <a:cs typeface="Times New Roman" panose="02020603050405020304" pitchFamily="18" charset="0"/>
                <a:sym typeface="Times New Roman"/>
              </a:rPr>
              <a:t>The student will demonstrate skills for historical thinking, geographical analysis, economic decision making, and responsible citizenship by synthesizing evidence from artifacts and primary and secondary sources to obtain information about events in Virginia and United States history</a:t>
            </a:r>
            <a:endParaRPr sz="1600" b="0" dirty="0">
              <a:solidFill>
                <a:srgbClr val="FF0000"/>
              </a:solidFill>
              <a:latin typeface="Times New Roman" panose="02020603050405020304" pitchFamily="18" charset="0"/>
              <a:cs typeface="Times New Roman" panose="02020603050405020304" pitchFamily="18" charset="0"/>
            </a:endParaRPr>
          </a:p>
        </p:txBody>
      </p:sp>
      <p:sp>
        <p:nvSpPr>
          <p:cNvPr id="275" name="Shape 275"/>
          <p:cNvSpPr txBox="1">
            <a:spLocks noGrp="1"/>
          </p:cNvSpPr>
          <p:nvPr>
            <p:ph type="sldNum" idx="12"/>
          </p:nvPr>
        </p:nvSpPr>
        <p:spPr>
          <a:prstGeom prst="rect">
            <a:avLst/>
          </a:prstGeom>
        </p:spPr>
        <p:txBody>
          <a:bodyPr lIns="91425" tIns="45700" rIns="91425" bIns="45700" anchor="ctr" anchorCtr="0">
            <a:noAutofit/>
          </a:bodyPr>
          <a:lstStyle/>
          <a:p>
            <a:pPr lvl="0" rtl="0">
              <a:spcBef>
                <a:spcPts val="0"/>
              </a:spcBef>
              <a:buNone/>
            </a:pPr>
            <a:fld id="{00000000-1234-1234-1234-123412341234}" type="slidenum">
              <a:rPr lang="en-US"/>
              <a:t>24</a:t>
            </a:fld>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Shape 280"/>
          <p:cNvSpPr txBox="1">
            <a:spLocks noGrp="1"/>
          </p:cNvSpPr>
          <p:nvPr>
            <p:ph type="title"/>
          </p:nvPr>
        </p:nvSpPr>
        <p:spPr>
          <a:prstGeom prst="rect">
            <a:avLst/>
          </a:prstGeom>
          <a:noFill/>
          <a:ln>
            <a:noFill/>
          </a:ln>
        </p:spPr>
        <p:txBody>
          <a:bodyPr lIns="91425" tIns="45700" rIns="45700" bIns="45700" anchor="ctr" anchorCtr="0">
            <a:noAutofit/>
          </a:bodyPr>
          <a:lstStyle/>
          <a:p>
            <a:pPr marL="0" marR="0" lvl="0" indent="0" algn="l" rtl="0">
              <a:spcBef>
                <a:spcPts val="0"/>
              </a:spcBef>
              <a:buClr>
                <a:srgbClr val="FFC700"/>
              </a:buClr>
              <a:buSzPct val="25000"/>
              <a:buFont typeface="Calibri"/>
              <a:buNone/>
            </a:pPr>
            <a:r>
              <a:rPr lang="en-US" sz="4500" b="1" i="0" u="none" strike="noStrike" cap="none" dirty="0">
                <a:solidFill>
                  <a:srgbClr val="FFC700"/>
                </a:solidFill>
                <a:latin typeface="Calibri"/>
                <a:ea typeface="Calibri"/>
                <a:cs typeface="Calibri"/>
                <a:sym typeface="Calibri"/>
              </a:rPr>
              <a:t>What is the </a:t>
            </a:r>
            <a:r>
              <a:rPr lang="en-US" sz="4500" b="1" i="0" u="sng" strike="noStrike" cap="none" dirty="0">
                <a:solidFill>
                  <a:srgbClr val="FFC700"/>
                </a:solidFill>
                <a:latin typeface="Calibri"/>
                <a:ea typeface="Calibri"/>
                <a:cs typeface="Calibri"/>
                <a:sym typeface="Calibri"/>
              </a:rPr>
              <a:t>Subject</a:t>
            </a:r>
            <a:r>
              <a:rPr lang="en-US" sz="4500" b="1" i="0" u="none" strike="noStrike" cap="none" dirty="0">
                <a:solidFill>
                  <a:srgbClr val="FFC700"/>
                </a:solidFill>
                <a:latin typeface="Calibri"/>
                <a:ea typeface="Calibri"/>
                <a:cs typeface="Calibri"/>
                <a:sym typeface="Calibri"/>
              </a:rPr>
              <a:t>? </a:t>
            </a:r>
          </a:p>
        </p:txBody>
      </p:sp>
      <p:sp>
        <p:nvSpPr>
          <p:cNvPr id="281" name="Shape 281"/>
          <p:cNvSpPr txBox="1">
            <a:spLocks noGrp="1"/>
          </p:cNvSpPr>
          <p:nvPr>
            <p:ph type="body" idx="1"/>
          </p:nvPr>
        </p:nvSpPr>
        <p:spPr>
          <a:prstGeom prst="rect">
            <a:avLst/>
          </a:prstGeom>
          <a:noFill/>
          <a:ln>
            <a:noFill/>
          </a:ln>
        </p:spPr>
        <p:txBody>
          <a:bodyPr lIns="54850" tIns="91425" rIns="91425" bIns="45700" anchor="t" anchorCtr="0">
            <a:noAutofit/>
          </a:bodyPr>
          <a:lstStyle/>
          <a:p>
            <a:pPr marL="438912" lvl="0" indent="-324612">
              <a:spcBef>
                <a:spcPts val="0"/>
              </a:spcBef>
              <a:buClr>
                <a:schemeClr val="accent1"/>
              </a:buClr>
              <a:buSzPct val="80000"/>
              <a:buFont typeface="Noto Sans Symbols"/>
              <a:buChar char="◼"/>
            </a:pPr>
            <a:r>
              <a:rPr lang="en-US" sz="3200" dirty="0">
                <a:latin typeface="Calibri"/>
                <a:ea typeface="Calibri"/>
                <a:cs typeface="Calibri"/>
                <a:sym typeface="Calibri"/>
              </a:rPr>
              <a:t>Think about the information the document conveys.  Form an overall impression and then examine individual items or specific parts.</a:t>
            </a:r>
          </a:p>
          <a:p>
            <a:pPr marL="971550" lvl="1" indent="-457200">
              <a:spcBef>
                <a:spcPts val="0"/>
              </a:spcBef>
              <a:buClr>
                <a:schemeClr val="accent1"/>
              </a:buClr>
              <a:buSzPct val="80000"/>
              <a:buFont typeface="Arial" panose="020B0604020202020204" pitchFamily="34" charset="0"/>
              <a:buChar char="•"/>
            </a:pPr>
            <a:r>
              <a:rPr lang="en-US" sz="2800" b="0" dirty="0">
                <a:solidFill>
                  <a:schemeClr val="tx1"/>
                </a:solidFill>
                <a:latin typeface="Calibri"/>
                <a:ea typeface="Calibri"/>
                <a:cs typeface="Calibri"/>
                <a:sym typeface="Calibri"/>
              </a:rPr>
              <a:t>What is the general topic?</a:t>
            </a:r>
          </a:p>
          <a:p>
            <a:pPr marL="971550" lvl="1" indent="-457200">
              <a:spcBef>
                <a:spcPts val="0"/>
              </a:spcBef>
              <a:buClr>
                <a:schemeClr val="accent1"/>
              </a:buClr>
              <a:buSzPct val="80000"/>
              <a:buFont typeface="Arial" panose="020B0604020202020204" pitchFamily="34" charset="0"/>
              <a:buChar char="•"/>
            </a:pPr>
            <a:r>
              <a:rPr lang="en-US" sz="2800" b="0" dirty="0">
                <a:solidFill>
                  <a:schemeClr val="tx1"/>
                </a:solidFill>
                <a:latin typeface="Calibri"/>
                <a:ea typeface="Calibri"/>
                <a:cs typeface="Calibri"/>
                <a:sym typeface="Calibri"/>
              </a:rPr>
              <a:t>What are three things the author said that you think are important?</a:t>
            </a:r>
          </a:p>
          <a:p>
            <a:pPr marL="438912" lvl="0" indent="-324612">
              <a:spcBef>
                <a:spcPts val="0"/>
              </a:spcBef>
              <a:buClr>
                <a:schemeClr val="accent1"/>
              </a:buClr>
              <a:buSzPct val="80000"/>
              <a:buFont typeface="Noto Sans Symbols"/>
              <a:buChar char="◼"/>
            </a:pPr>
            <a:endParaRPr lang="en-US" sz="3200" dirty="0">
              <a:latin typeface="Calibri"/>
              <a:ea typeface="Calibri"/>
              <a:cs typeface="Calibri"/>
              <a:sym typeface="Calibri"/>
            </a:endParaRPr>
          </a:p>
          <a:p>
            <a:pPr marL="438912" lvl="0" indent="-324612">
              <a:spcBef>
                <a:spcPts val="0"/>
              </a:spcBef>
              <a:buClr>
                <a:schemeClr val="accent1"/>
              </a:buClr>
              <a:buSzPct val="80000"/>
              <a:buFont typeface="Noto Sans Symbols"/>
              <a:buChar char="◼"/>
            </a:pPr>
            <a:endParaRPr lang="en-US" sz="3200" b="0" i="0" u="none" strike="noStrike" cap="none" dirty="0">
              <a:solidFill>
                <a:schemeClr val="dk1"/>
              </a:solidFill>
              <a:latin typeface="Calibri"/>
              <a:ea typeface="Calibri"/>
              <a:cs typeface="Calibri"/>
              <a:sym typeface="Calibri"/>
            </a:endParaRPr>
          </a:p>
          <a:p>
            <a:pPr marL="438912" marR="0" lvl="0" indent="-324612" algn="l" rtl="0">
              <a:spcBef>
                <a:spcPts val="0"/>
              </a:spcBef>
              <a:buClr>
                <a:schemeClr val="accent1"/>
              </a:buClr>
              <a:buSzPct val="80000"/>
              <a:buFont typeface="Noto Sans Symbols"/>
              <a:buNone/>
            </a:pPr>
            <a:endParaRPr sz="3200" b="0" i="0" u="none" strike="noStrike" cap="none" dirty="0">
              <a:solidFill>
                <a:schemeClr val="dk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Shape 286"/>
          <p:cNvSpPr txBox="1">
            <a:spLocks noGrp="1"/>
          </p:cNvSpPr>
          <p:nvPr>
            <p:ph type="title"/>
          </p:nvPr>
        </p:nvSpPr>
        <p:spPr>
          <a:prstGeom prst="rect">
            <a:avLst/>
          </a:prstGeom>
          <a:noFill/>
          <a:ln>
            <a:noFill/>
          </a:ln>
        </p:spPr>
        <p:txBody>
          <a:bodyPr lIns="91425" tIns="45700" rIns="45700" bIns="45700" anchor="ctr" anchorCtr="0">
            <a:noAutofit/>
          </a:bodyPr>
          <a:lstStyle/>
          <a:p>
            <a:pPr marL="0" marR="0" lvl="0" indent="0" algn="l" rtl="0">
              <a:spcBef>
                <a:spcPts val="0"/>
              </a:spcBef>
              <a:buClr>
                <a:srgbClr val="FFC700"/>
              </a:buClr>
              <a:buSzPct val="25000"/>
              <a:buFont typeface="Calibri"/>
              <a:buNone/>
            </a:pPr>
            <a:r>
              <a:rPr lang="en-US" sz="4500" b="1" i="0" u="none" strike="noStrike" cap="none">
                <a:solidFill>
                  <a:srgbClr val="FFC700"/>
                </a:solidFill>
                <a:latin typeface="Calibri"/>
                <a:ea typeface="Calibri"/>
                <a:cs typeface="Calibri"/>
                <a:sym typeface="Calibri"/>
              </a:rPr>
              <a:t>What is the </a:t>
            </a:r>
            <a:r>
              <a:rPr lang="en-US" sz="4500" b="1" i="0" u="sng" strike="noStrike" cap="none">
                <a:solidFill>
                  <a:srgbClr val="FFC700"/>
                </a:solidFill>
                <a:latin typeface="Calibri"/>
                <a:ea typeface="Calibri"/>
                <a:cs typeface="Calibri"/>
                <a:sym typeface="Calibri"/>
              </a:rPr>
              <a:t>O</a:t>
            </a:r>
            <a:r>
              <a:rPr lang="en-US" sz="4500" b="1" i="0" u="none" strike="noStrike" cap="none">
                <a:solidFill>
                  <a:srgbClr val="FFC700"/>
                </a:solidFill>
                <a:latin typeface="Calibri"/>
                <a:ea typeface="Calibri"/>
                <a:cs typeface="Calibri"/>
                <a:sym typeface="Calibri"/>
              </a:rPr>
              <a:t>ccasion? </a:t>
            </a:r>
          </a:p>
        </p:txBody>
      </p:sp>
      <p:sp>
        <p:nvSpPr>
          <p:cNvPr id="287" name="Shape 287"/>
          <p:cNvSpPr txBox="1">
            <a:spLocks noGrp="1"/>
          </p:cNvSpPr>
          <p:nvPr>
            <p:ph type="body" idx="1"/>
          </p:nvPr>
        </p:nvSpPr>
        <p:spPr>
          <a:prstGeom prst="rect">
            <a:avLst/>
          </a:prstGeom>
          <a:noFill/>
          <a:ln>
            <a:noFill/>
          </a:ln>
        </p:spPr>
        <p:txBody>
          <a:bodyPr lIns="54850" tIns="91425" rIns="91425" bIns="45700" anchor="t" anchorCtr="0">
            <a:noAutofit/>
          </a:bodyPr>
          <a:lstStyle/>
          <a:p>
            <a:pPr marL="438912" marR="0" lvl="0" indent="-324612" algn="l" rtl="0">
              <a:spcBef>
                <a:spcPts val="0"/>
              </a:spcBef>
              <a:spcAft>
                <a:spcPts val="0"/>
              </a:spcAft>
              <a:buClr>
                <a:schemeClr val="accent1"/>
              </a:buClr>
              <a:buSzPct val="80000"/>
              <a:buFont typeface="Noto Sans Symbols"/>
              <a:buChar char="◼"/>
            </a:pPr>
            <a:r>
              <a:rPr lang="en-US" sz="3200" b="1" i="0" u="none" strike="noStrike" cap="none" dirty="0">
                <a:solidFill>
                  <a:schemeClr val="dk1"/>
                </a:solidFill>
                <a:latin typeface="Calibri"/>
                <a:ea typeface="Calibri"/>
                <a:cs typeface="Calibri"/>
                <a:sym typeface="Calibri"/>
              </a:rPr>
              <a:t>The time and place; the current situation. </a:t>
            </a:r>
          </a:p>
          <a:p>
            <a:pPr marL="731520" marR="0" lvl="1" indent="-274319" algn="l" rtl="0">
              <a:spcBef>
                <a:spcPts val="560"/>
              </a:spcBef>
              <a:spcAft>
                <a:spcPts val="0"/>
              </a:spcAft>
              <a:buClr>
                <a:schemeClr val="accent2"/>
              </a:buClr>
              <a:buSzPct val="90000"/>
              <a:buFont typeface="Noto Sans Symbols"/>
              <a:buChar char="▪"/>
            </a:pPr>
            <a:r>
              <a:rPr lang="en-US" sz="2800" b="0" i="0" u="none" strike="noStrike" cap="none" dirty="0">
                <a:solidFill>
                  <a:schemeClr val="dk1"/>
                </a:solidFill>
                <a:latin typeface="Calibri"/>
                <a:ea typeface="Calibri"/>
                <a:cs typeface="Calibri"/>
                <a:sym typeface="Calibri"/>
              </a:rPr>
              <a:t>It is particularly important that students understand the context that encouraged the primary source to be created. </a:t>
            </a:r>
          </a:p>
          <a:p>
            <a:pPr marL="0" marR="0" lvl="0" indent="0" algn="l" rtl="0">
              <a:spcBef>
                <a:spcPts val="0"/>
              </a:spcBef>
              <a:spcAft>
                <a:spcPts val="0"/>
              </a:spcAft>
              <a:buClr>
                <a:schemeClr val="accent1"/>
              </a:buClr>
              <a:buSzPct val="25000"/>
              <a:buFont typeface="Noto Sans Symbols"/>
              <a:buNone/>
            </a:pPr>
            <a:r>
              <a:rPr lang="en-US" sz="3200" b="0" i="0" u="none" strike="noStrike" cap="none" dirty="0">
                <a:solidFill>
                  <a:schemeClr val="dk1"/>
                </a:solidFill>
                <a:latin typeface="Calibri"/>
                <a:ea typeface="Calibri"/>
                <a:cs typeface="Calibri"/>
                <a:sym typeface="Calibri"/>
              </a:rPr>
              <a:t>	</a:t>
            </a:r>
          </a:p>
          <a:p>
            <a:pPr marL="438912" marR="0" lvl="0" indent="-324612" algn="l" rtl="0">
              <a:spcBef>
                <a:spcPts val="0"/>
              </a:spcBef>
              <a:buClr>
                <a:schemeClr val="accent1"/>
              </a:buClr>
              <a:buSzPct val="80000"/>
              <a:buFont typeface="Noto Sans Symbols"/>
              <a:buNone/>
            </a:pPr>
            <a:endParaRPr sz="3200" b="0" i="0" u="none" strike="noStrike" cap="none" dirty="0">
              <a:solidFill>
                <a:schemeClr val="dk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7">
                                            <p:txEl>
                                              <p:pRg st="0" end="0"/>
                                            </p:txEl>
                                          </p:spTgt>
                                        </p:tgtEl>
                                        <p:attrNameLst>
                                          <p:attrName>style.visibility</p:attrName>
                                        </p:attrNameLst>
                                      </p:cBhvr>
                                      <p:to>
                                        <p:strVal val="visible"/>
                                      </p:to>
                                    </p:set>
                                    <p:animEffect transition="in" filter="fade">
                                      <p:cBhvr>
                                        <p:cTn id="7" dur="500"/>
                                        <p:tgtEl>
                                          <p:spTgt spid="2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87">
                                            <p:txEl>
                                              <p:pRg st="1" end="1"/>
                                            </p:txEl>
                                          </p:spTgt>
                                        </p:tgtEl>
                                        <p:attrNameLst>
                                          <p:attrName>style.visibility</p:attrName>
                                        </p:attrNameLst>
                                      </p:cBhvr>
                                      <p:to>
                                        <p:strVal val="visible"/>
                                      </p:to>
                                    </p:set>
                                    <p:animEffect transition="in" filter="fade">
                                      <p:cBhvr>
                                        <p:cTn id="12" dur="500"/>
                                        <p:tgtEl>
                                          <p:spTgt spid="28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Shape 292"/>
          <p:cNvSpPr txBox="1">
            <a:spLocks noGrp="1"/>
          </p:cNvSpPr>
          <p:nvPr>
            <p:ph type="title"/>
          </p:nvPr>
        </p:nvSpPr>
        <p:spPr>
          <a:prstGeom prst="rect">
            <a:avLst/>
          </a:prstGeom>
          <a:noFill/>
          <a:ln>
            <a:noFill/>
          </a:ln>
        </p:spPr>
        <p:txBody>
          <a:bodyPr lIns="91425" tIns="45700" rIns="45700" bIns="45700" anchor="ctr" anchorCtr="0">
            <a:noAutofit/>
          </a:bodyPr>
          <a:lstStyle/>
          <a:p>
            <a:pPr marL="0" marR="0" lvl="0" indent="0" algn="l" rtl="0">
              <a:spcBef>
                <a:spcPts val="0"/>
              </a:spcBef>
              <a:buClr>
                <a:srgbClr val="FFC700"/>
              </a:buClr>
              <a:buSzPct val="25000"/>
              <a:buFont typeface="Calibri"/>
              <a:buNone/>
            </a:pPr>
            <a:r>
              <a:rPr lang="en-US" sz="4500" b="1" i="0" u="none" strike="noStrike" cap="none">
                <a:solidFill>
                  <a:srgbClr val="FFC700"/>
                </a:solidFill>
                <a:latin typeface="Calibri"/>
                <a:ea typeface="Calibri"/>
                <a:cs typeface="Calibri"/>
                <a:sym typeface="Calibri"/>
              </a:rPr>
              <a:t>Who is the </a:t>
            </a:r>
            <a:r>
              <a:rPr lang="en-US" sz="4500" b="1" i="0" u="sng" strike="noStrike" cap="none">
                <a:solidFill>
                  <a:srgbClr val="FFC700"/>
                </a:solidFill>
                <a:latin typeface="Calibri"/>
                <a:ea typeface="Calibri"/>
                <a:cs typeface="Calibri"/>
                <a:sym typeface="Calibri"/>
              </a:rPr>
              <a:t>A</a:t>
            </a:r>
            <a:r>
              <a:rPr lang="en-US" sz="4500" b="1" i="0" u="none" strike="noStrike" cap="none">
                <a:solidFill>
                  <a:srgbClr val="FFC700"/>
                </a:solidFill>
                <a:latin typeface="Calibri"/>
                <a:ea typeface="Calibri"/>
                <a:cs typeface="Calibri"/>
                <a:sym typeface="Calibri"/>
              </a:rPr>
              <a:t>udience? </a:t>
            </a:r>
          </a:p>
        </p:txBody>
      </p:sp>
      <p:sp>
        <p:nvSpPr>
          <p:cNvPr id="293" name="Shape 293"/>
          <p:cNvSpPr txBox="1">
            <a:spLocks noGrp="1"/>
          </p:cNvSpPr>
          <p:nvPr>
            <p:ph type="body" idx="1"/>
          </p:nvPr>
        </p:nvSpPr>
        <p:spPr>
          <a:prstGeom prst="rect">
            <a:avLst/>
          </a:prstGeom>
          <a:noFill/>
          <a:ln>
            <a:noFill/>
          </a:ln>
        </p:spPr>
        <p:txBody>
          <a:bodyPr lIns="54850" tIns="91425" rIns="91425" bIns="45700" anchor="t" anchorCtr="0">
            <a:noAutofit/>
          </a:bodyPr>
          <a:lstStyle/>
          <a:p>
            <a:pPr marL="438912" marR="0" lvl="0" indent="-324612" algn="l" rtl="0">
              <a:spcBef>
                <a:spcPts val="0"/>
              </a:spcBef>
              <a:spcAft>
                <a:spcPts val="0"/>
              </a:spcAft>
              <a:buClr>
                <a:schemeClr val="accent1"/>
              </a:buClr>
              <a:buSzPct val="80000"/>
              <a:buFont typeface="Noto Sans Symbols"/>
              <a:buChar char="◼"/>
            </a:pPr>
            <a:r>
              <a:rPr lang="en-US" sz="3200" b="1" i="0" u="none" strike="noStrike" cap="none" dirty="0">
                <a:solidFill>
                  <a:schemeClr val="dk1"/>
                </a:solidFill>
                <a:latin typeface="Calibri"/>
                <a:ea typeface="Calibri"/>
                <a:cs typeface="Calibri"/>
                <a:sym typeface="Calibri"/>
              </a:rPr>
              <a:t>The readers to whom this document is directed </a:t>
            </a:r>
          </a:p>
          <a:p>
            <a:pPr marL="731520" marR="0" lvl="1" indent="-274319" algn="l" rtl="0">
              <a:spcBef>
                <a:spcPts val="560"/>
              </a:spcBef>
              <a:spcAft>
                <a:spcPts val="0"/>
              </a:spcAft>
              <a:buClr>
                <a:schemeClr val="accent2"/>
              </a:buClr>
              <a:buSzPct val="90000"/>
              <a:buFont typeface="Noto Sans Symbols"/>
              <a:buChar char="▪"/>
            </a:pPr>
            <a:r>
              <a:rPr lang="en-US" sz="2800" b="0" i="0" u="none" strike="noStrike" cap="none" dirty="0">
                <a:solidFill>
                  <a:schemeClr val="dk1"/>
                </a:solidFill>
                <a:latin typeface="Calibri"/>
                <a:ea typeface="Calibri"/>
                <a:cs typeface="Calibri"/>
                <a:sym typeface="Calibri"/>
              </a:rPr>
              <a:t>The audience may be one person, a small group, or a large group; it may be a certain person or a certain people. </a:t>
            </a:r>
          </a:p>
          <a:p>
            <a:pPr marL="731520" marR="0" lvl="1" indent="-274319" algn="l" rtl="0">
              <a:spcBef>
                <a:spcPts val="560"/>
              </a:spcBef>
              <a:spcAft>
                <a:spcPts val="0"/>
              </a:spcAft>
              <a:buClr>
                <a:schemeClr val="accent2"/>
              </a:buClr>
              <a:buSzPct val="90000"/>
              <a:buFont typeface="Noto Sans Symbols"/>
              <a:buChar char="▪"/>
            </a:pPr>
            <a:r>
              <a:rPr lang="en-US" sz="2800" dirty="0">
                <a:solidFill>
                  <a:schemeClr val="dk1"/>
                </a:solidFill>
                <a:latin typeface="Calibri"/>
                <a:ea typeface="Calibri"/>
                <a:cs typeface="Calibri"/>
                <a:sym typeface="Calibri"/>
              </a:rPr>
              <a:t>The audience can influence the message of the document</a:t>
            </a:r>
            <a:endParaRPr lang="en-US" sz="2800" b="0" i="0" u="none" strike="noStrike" cap="none" dirty="0">
              <a:solidFill>
                <a:schemeClr val="dk1"/>
              </a:solidFill>
              <a:latin typeface="Calibri"/>
              <a:ea typeface="Calibri"/>
              <a:cs typeface="Calibri"/>
              <a:sym typeface="Calibri"/>
            </a:endParaRPr>
          </a:p>
          <a:p>
            <a:pPr marL="114300" marR="0" lvl="0" indent="0" algn="l" rtl="0">
              <a:spcBef>
                <a:spcPts val="0"/>
              </a:spcBef>
              <a:spcAft>
                <a:spcPts val="0"/>
              </a:spcAft>
              <a:buClr>
                <a:schemeClr val="accent1"/>
              </a:buClr>
              <a:buSzPct val="80000"/>
              <a:buNone/>
            </a:pPr>
            <a:endParaRPr lang="en-US" sz="3200" b="0" i="0" u="none" strike="noStrike" cap="none" dirty="0">
              <a:solidFill>
                <a:schemeClr val="dk1"/>
              </a:solidFill>
              <a:latin typeface="Calibri"/>
              <a:ea typeface="Calibri"/>
              <a:cs typeface="Calibri"/>
              <a:sym typeface="Calibri"/>
            </a:endParaRPr>
          </a:p>
          <a:p>
            <a:pPr marL="438912" marR="0" lvl="0" indent="-324612" algn="l" rtl="0">
              <a:spcBef>
                <a:spcPts val="0"/>
              </a:spcBef>
              <a:buClr>
                <a:schemeClr val="accent1"/>
              </a:buClr>
              <a:buSzPct val="80000"/>
              <a:buFont typeface="Noto Sans Symbols"/>
              <a:buNone/>
            </a:pPr>
            <a:endParaRPr sz="3200" b="0" i="0" u="none" strike="noStrike" cap="none" dirty="0">
              <a:solidFill>
                <a:schemeClr val="dk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3">
                                            <p:txEl>
                                              <p:pRg st="0" end="0"/>
                                            </p:txEl>
                                          </p:spTgt>
                                        </p:tgtEl>
                                        <p:attrNameLst>
                                          <p:attrName>style.visibility</p:attrName>
                                        </p:attrNameLst>
                                      </p:cBhvr>
                                      <p:to>
                                        <p:strVal val="visible"/>
                                      </p:to>
                                    </p:set>
                                    <p:animEffect transition="in" filter="wipe(down)">
                                      <p:cBhvr>
                                        <p:cTn id="7" dur="500"/>
                                        <p:tgtEl>
                                          <p:spTgt spid="29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93">
                                            <p:txEl>
                                              <p:pRg st="1" end="1"/>
                                            </p:txEl>
                                          </p:spTgt>
                                        </p:tgtEl>
                                        <p:attrNameLst>
                                          <p:attrName>style.visibility</p:attrName>
                                        </p:attrNameLst>
                                      </p:cBhvr>
                                      <p:to>
                                        <p:strVal val="visible"/>
                                      </p:to>
                                    </p:set>
                                    <p:animEffect transition="in" filter="wipe(down)">
                                      <p:cBhvr>
                                        <p:cTn id="12" dur="500"/>
                                        <p:tgtEl>
                                          <p:spTgt spid="29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93">
                                            <p:txEl>
                                              <p:pRg st="2" end="2"/>
                                            </p:txEl>
                                          </p:spTgt>
                                        </p:tgtEl>
                                        <p:attrNameLst>
                                          <p:attrName>style.visibility</p:attrName>
                                        </p:attrNameLst>
                                      </p:cBhvr>
                                      <p:to>
                                        <p:strVal val="visible"/>
                                      </p:to>
                                    </p:set>
                                    <p:animEffect transition="in" filter="wipe(down)">
                                      <p:cBhvr>
                                        <p:cTn id="17" dur="500"/>
                                        <p:tgtEl>
                                          <p:spTgt spid="29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Shape 298"/>
          <p:cNvSpPr txBox="1">
            <a:spLocks noGrp="1"/>
          </p:cNvSpPr>
          <p:nvPr>
            <p:ph type="title"/>
          </p:nvPr>
        </p:nvSpPr>
        <p:spPr>
          <a:prstGeom prst="rect">
            <a:avLst/>
          </a:prstGeom>
          <a:noFill/>
          <a:ln>
            <a:noFill/>
          </a:ln>
        </p:spPr>
        <p:txBody>
          <a:bodyPr lIns="91425" tIns="45700" rIns="45700" bIns="45700" anchor="ctr" anchorCtr="0">
            <a:noAutofit/>
          </a:bodyPr>
          <a:lstStyle/>
          <a:p>
            <a:pPr marL="0" marR="0" lvl="0" indent="0" algn="l" rtl="0">
              <a:spcBef>
                <a:spcPts val="0"/>
              </a:spcBef>
              <a:buClr>
                <a:srgbClr val="FFC700"/>
              </a:buClr>
              <a:buSzPct val="25000"/>
              <a:buFont typeface="Calibri"/>
              <a:buNone/>
            </a:pPr>
            <a:r>
              <a:rPr lang="en-US" sz="4500" b="1" i="0" u="none" strike="noStrike" cap="none">
                <a:solidFill>
                  <a:srgbClr val="FFC700"/>
                </a:solidFill>
                <a:latin typeface="Calibri"/>
                <a:ea typeface="Calibri"/>
                <a:cs typeface="Calibri"/>
                <a:sym typeface="Calibri"/>
              </a:rPr>
              <a:t>What is the </a:t>
            </a:r>
            <a:r>
              <a:rPr lang="en-US" sz="4500" b="1" i="0" u="sng" strike="noStrike" cap="none">
                <a:solidFill>
                  <a:srgbClr val="FFC700"/>
                </a:solidFill>
                <a:latin typeface="Calibri"/>
                <a:ea typeface="Calibri"/>
                <a:cs typeface="Calibri"/>
                <a:sym typeface="Calibri"/>
              </a:rPr>
              <a:t>P</a:t>
            </a:r>
            <a:r>
              <a:rPr lang="en-US" sz="4500" b="1" i="0" u="none" strike="noStrike" cap="none">
                <a:solidFill>
                  <a:srgbClr val="FFC700"/>
                </a:solidFill>
                <a:latin typeface="Calibri"/>
                <a:ea typeface="Calibri"/>
                <a:cs typeface="Calibri"/>
                <a:sym typeface="Calibri"/>
              </a:rPr>
              <a:t>urpose? </a:t>
            </a:r>
          </a:p>
        </p:txBody>
      </p:sp>
      <p:sp>
        <p:nvSpPr>
          <p:cNvPr id="299" name="Shape 299"/>
          <p:cNvSpPr txBox="1">
            <a:spLocks noGrp="1"/>
          </p:cNvSpPr>
          <p:nvPr>
            <p:ph type="body" idx="1"/>
          </p:nvPr>
        </p:nvSpPr>
        <p:spPr>
          <a:prstGeom prst="rect">
            <a:avLst/>
          </a:prstGeom>
          <a:noFill/>
          <a:ln>
            <a:noFill/>
          </a:ln>
        </p:spPr>
        <p:txBody>
          <a:bodyPr lIns="54850" tIns="91425" rIns="91425" bIns="45700" anchor="t" anchorCtr="0">
            <a:noAutofit/>
          </a:bodyPr>
          <a:lstStyle/>
          <a:p>
            <a:pPr marL="438912" marR="0" lvl="0" indent="-324612" algn="l" rtl="0">
              <a:spcBef>
                <a:spcPts val="0"/>
              </a:spcBef>
              <a:spcAft>
                <a:spcPts val="0"/>
              </a:spcAft>
              <a:buClr>
                <a:schemeClr val="accent1"/>
              </a:buClr>
              <a:buSzPct val="80000"/>
              <a:buFont typeface="Noto Sans Symbols"/>
              <a:buChar char="◼"/>
            </a:pPr>
            <a:r>
              <a:rPr lang="en-US" sz="3200" b="1" i="0" u="none" strike="noStrike" cap="none" dirty="0">
                <a:solidFill>
                  <a:schemeClr val="dk1"/>
                </a:solidFill>
                <a:latin typeface="Calibri"/>
                <a:ea typeface="Calibri"/>
                <a:cs typeface="Calibri"/>
                <a:sym typeface="Calibri"/>
              </a:rPr>
              <a:t>The reason behind the text; </a:t>
            </a:r>
          </a:p>
          <a:p>
            <a:pPr marL="731520" marR="0" lvl="1" indent="-274319" algn="l" rtl="0">
              <a:spcBef>
                <a:spcPts val="560"/>
              </a:spcBef>
              <a:spcAft>
                <a:spcPts val="0"/>
              </a:spcAft>
              <a:buClr>
                <a:schemeClr val="accent2"/>
              </a:buClr>
              <a:buSzPct val="90000"/>
              <a:buFont typeface="Noto Sans Symbols"/>
              <a:buChar char="▪"/>
            </a:pPr>
            <a:r>
              <a:rPr lang="en-US" sz="2800" b="0" i="0" u="none" strike="noStrike" cap="none" dirty="0">
                <a:solidFill>
                  <a:schemeClr val="dk1"/>
                </a:solidFill>
                <a:latin typeface="Calibri"/>
                <a:ea typeface="Calibri"/>
                <a:cs typeface="Calibri"/>
                <a:sym typeface="Calibri"/>
              </a:rPr>
              <a:t>Why was it written? </a:t>
            </a:r>
          </a:p>
          <a:p>
            <a:pPr marL="731520" marR="0" lvl="1" indent="-274319" algn="l" rtl="0">
              <a:spcBef>
                <a:spcPts val="560"/>
              </a:spcBef>
              <a:spcAft>
                <a:spcPts val="0"/>
              </a:spcAft>
              <a:buClr>
                <a:schemeClr val="accent2"/>
              </a:buClr>
              <a:buSzPct val="90000"/>
              <a:buFont typeface="Noto Sans Symbols"/>
              <a:buChar char="▪"/>
            </a:pPr>
            <a:r>
              <a:rPr lang="en-US" sz="2800" b="0" i="0" u="none" strike="noStrike" cap="none" dirty="0">
                <a:solidFill>
                  <a:schemeClr val="dk1"/>
                </a:solidFill>
                <a:latin typeface="Calibri"/>
                <a:ea typeface="Calibri"/>
                <a:cs typeface="Calibri"/>
                <a:sym typeface="Calibri"/>
              </a:rPr>
              <a:t>What goal did the author have in mind? </a:t>
            </a:r>
          </a:p>
          <a:p>
            <a:pPr marL="731520" marR="0" lvl="1" indent="-274319" algn="l" rtl="0">
              <a:spcBef>
                <a:spcPts val="560"/>
              </a:spcBef>
              <a:spcAft>
                <a:spcPts val="0"/>
              </a:spcAft>
              <a:buClr>
                <a:schemeClr val="accent2"/>
              </a:buClr>
              <a:buSzPct val="90000"/>
              <a:buFont typeface="Noto Sans Symbols"/>
              <a:buChar char="▪"/>
            </a:pPr>
            <a:r>
              <a:rPr lang="en-US" sz="2800" dirty="0">
                <a:solidFill>
                  <a:schemeClr val="dk1"/>
                </a:solidFill>
                <a:latin typeface="Calibri"/>
                <a:ea typeface="Calibri"/>
                <a:cs typeface="Calibri"/>
                <a:sym typeface="Calibri"/>
              </a:rPr>
              <a:t>What specific evidence in the document allows you to form that conclusion?</a:t>
            </a:r>
            <a:endParaRPr lang="en-US" sz="2800" b="0" i="0" u="none" strike="noStrike" cap="none" dirty="0">
              <a:solidFill>
                <a:schemeClr val="dk1"/>
              </a:solidFill>
              <a:latin typeface="Calibri"/>
              <a:ea typeface="Calibri"/>
              <a:cs typeface="Calibri"/>
              <a:sym typeface="Calibri"/>
            </a:endParaRPr>
          </a:p>
          <a:p>
            <a:pPr marL="438912" marR="0" lvl="0" indent="-324612" algn="l" rtl="0">
              <a:spcBef>
                <a:spcPts val="0"/>
              </a:spcBef>
              <a:spcAft>
                <a:spcPts val="0"/>
              </a:spcAft>
              <a:buClr>
                <a:schemeClr val="accent1"/>
              </a:buClr>
              <a:buSzPct val="80000"/>
              <a:buFont typeface="Noto Sans Symbols"/>
              <a:buChar char="◼"/>
            </a:pPr>
            <a:endParaRPr lang="en-US" sz="3200" b="0" i="0" u="none" strike="noStrike" cap="none" dirty="0">
              <a:solidFill>
                <a:schemeClr val="dk1"/>
              </a:solidFill>
              <a:latin typeface="Calibri"/>
              <a:ea typeface="Calibri"/>
              <a:cs typeface="Calibri"/>
              <a:sym typeface="Calibri"/>
            </a:endParaRPr>
          </a:p>
          <a:p>
            <a:pPr marL="438912" marR="0" lvl="0" indent="-324612" algn="l" rtl="0">
              <a:spcBef>
                <a:spcPts val="0"/>
              </a:spcBef>
              <a:buClr>
                <a:schemeClr val="accent1"/>
              </a:buClr>
              <a:buSzPct val="80000"/>
              <a:buFont typeface="Noto Sans Symbols"/>
              <a:buNone/>
            </a:pPr>
            <a:endParaRPr sz="3200" b="0" i="0" u="none" strike="noStrike" cap="none" dirty="0">
              <a:solidFill>
                <a:schemeClr val="dk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99">
                                            <p:txEl>
                                              <p:pRg st="0" end="0"/>
                                            </p:txEl>
                                          </p:spTgt>
                                        </p:tgtEl>
                                        <p:attrNameLst>
                                          <p:attrName>style.visibility</p:attrName>
                                        </p:attrNameLst>
                                      </p:cBhvr>
                                      <p:to>
                                        <p:strVal val="visible"/>
                                      </p:to>
                                    </p:set>
                                    <p:animEffect transition="in" filter="wheel(1)">
                                      <p:cBhvr>
                                        <p:cTn id="7" dur="2000"/>
                                        <p:tgtEl>
                                          <p:spTgt spid="2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299">
                                            <p:txEl>
                                              <p:pRg st="1" end="1"/>
                                            </p:txEl>
                                          </p:spTgt>
                                        </p:tgtEl>
                                        <p:attrNameLst>
                                          <p:attrName>style.visibility</p:attrName>
                                        </p:attrNameLst>
                                      </p:cBhvr>
                                      <p:to>
                                        <p:strVal val="visible"/>
                                      </p:to>
                                    </p:set>
                                    <p:animEffect transition="in" filter="wheel(1)">
                                      <p:cBhvr>
                                        <p:cTn id="12" dur="2000"/>
                                        <p:tgtEl>
                                          <p:spTgt spid="2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299">
                                            <p:txEl>
                                              <p:pRg st="2" end="2"/>
                                            </p:txEl>
                                          </p:spTgt>
                                        </p:tgtEl>
                                        <p:attrNameLst>
                                          <p:attrName>style.visibility</p:attrName>
                                        </p:attrNameLst>
                                      </p:cBhvr>
                                      <p:to>
                                        <p:strVal val="visible"/>
                                      </p:to>
                                    </p:set>
                                    <p:animEffect transition="in" filter="wheel(1)">
                                      <p:cBhvr>
                                        <p:cTn id="17" dur="2000"/>
                                        <p:tgtEl>
                                          <p:spTgt spid="2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299">
                                            <p:txEl>
                                              <p:pRg st="3" end="3"/>
                                            </p:txEl>
                                          </p:spTgt>
                                        </p:tgtEl>
                                        <p:attrNameLst>
                                          <p:attrName>style.visibility</p:attrName>
                                        </p:attrNameLst>
                                      </p:cBhvr>
                                      <p:to>
                                        <p:strVal val="visible"/>
                                      </p:to>
                                    </p:set>
                                    <p:animEffect transition="in" filter="wheel(1)">
                                      <p:cBhvr>
                                        <p:cTn id="22" dur="2000"/>
                                        <p:tgtEl>
                                          <p:spTgt spid="29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9"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Shape 304"/>
          <p:cNvSpPr txBox="1">
            <a:spLocks noGrp="1"/>
          </p:cNvSpPr>
          <p:nvPr>
            <p:ph type="title"/>
          </p:nvPr>
        </p:nvSpPr>
        <p:spPr>
          <a:prstGeom prst="rect">
            <a:avLst/>
          </a:prstGeom>
          <a:noFill/>
          <a:ln>
            <a:noFill/>
          </a:ln>
        </p:spPr>
        <p:txBody>
          <a:bodyPr lIns="91425" tIns="45700" rIns="45700" bIns="45700" anchor="ctr" anchorCtr="0">
            <a:noAutofit/>
          </a:bodyPr>
          <a:lstStyle/>
          <a:p>
            <a:pPr marL="0" marR="0" lvl="0" indent="0" algn="l" rtl="0">
              <a:spcBef>
                <a:spcPts val="0"/>
              </a:spcBef>
              <a:buClr>
                <a:srgbClr val="FFC700"/>
              </a:buClr>
              <a:buSzPct val="25000"/>
              <a:buFont typeface="Calibri"/>
              <a:buNone/>
            </a:pPr>
            <a:r>
              <a:rPr lang="en-US" sz="4500" b="1" i="0" u="none" strike="noStrike" cap="none">
                <a:solidFill>
                  <a:srgbClr val="FFC700"/>
                </a:solidFill>
                <a:latin typeface="Calibri"/>
                <a:ea typeface="Calibri"/>
                <a:cs typeface="Calibri"/>
                <a:sym typeface="Calibri"/>
              </a:rPr>
              <a:t>Who is the </a:t>
            </a:r>
            <a:r>
              <a:rPr lang="en-US" sz="4500" b="1" i="0" u="sng" strike="noStrike" cap="none">
                <a:solidFill>
                  <a:srgbClr val="FFC700"/>
                </a:solidFill>
                <a:latin typeface="Calibri"/>
                <a:ea typeface="Calibri"/>
                <a:cs typeface="Calibri"/>
                <a:sym typeface="Calibri"/>
              </a:rPr>
              <a:t>S</a:t>
            </a:r>
            <a:r>
              <a:rPr lang="en-US" sz="4500" b="1" i="0" u="none" strike="noStrike" cap="none">
                <a:solidFill>
                  <a:srgbClr val="FFC700"/>
                </a:solidFill>
                <a:latin typeface="Calibri"/>
                <a:ea typeface="Calibri"/>
                <a:cs typeface="Calibri"/>
                <a:sym typeface="Calibri"/>
              </a:rPr>
              <a:t>peaker? </a:t>
            </a:r>
          </a:p>
        </p:txBody>
      </p:sp>
      <p:sp>
        <p:nvSpPr>
          <p:cNvPr id="305" name="Shape 305"/>
          <p:cNvSpPr txBox="1">
            <a:spLocks noGrp="1"/>
          </p:cNvSpPr>
          <p:nvPr>
            <p:ph type="body" idx="1"/>
          </p:nvPr>
        </p:nvSpPr>
        <p:spPr>
          <a:prstGeom prst="rect">
            <a:avLst/>
          </a:prstGeom>
          <a:noFill/>
          <a:ln>
            <a:noFill/>
          </a:ln>
        </p:spPr>
        <p:txBody>
          <a:bodyPr lIns="54850" tIns="91425" rIns="91425" bIns="45700" anchor="t" anchorCtr="0">
            <a:noAutofit/>
          </a:bodyPr>
          <a:lstStyle/>
          <a:p>
            <a:pPr marL="438912" marR="0" lvl="0" indent="-324612" algn="l" rtl="0">
              <a:spcBef>
                <a:spcPts val="0"/>
              </a:spcBef>
              <a:spcAft>
                <a:spcPts val="0"/>
              </a:spcAft>
              <a:buClr>
                <a:schemeClr val="accent1"/>
              </a:buClr>
              <a:buSzPct val="80000"/>
              <a:buFont typeface="Noto Sans Symbols"/>
              <a:buChar char="◼"/>
            </a:pPr>
            <a:r>
              <a:rPr lang="en-US" sz="3200" b="1" i="0" u="none" strike="noStrike" cap="none" dirty="0">
                <a:solidFill>
                  <a:schemeClr val="dk1"/>
                </a:solidFill>
                <a:latin typeface="Calibri"/>
                <a:ea typeface="Calibri"/>
                <a:cs typeface="Calibri"/>
                <a:sym typeface="Calibri"/>
              </a:rPr>
              <a:t>Identification of the historical person (or group of people) who created the primary source. </a:t>
            </a:r>
          </a:p>
          <a:p>
            <a:pPr marL="731520" marR="0" lvl="1" indent="-274319" algn="l" rtl="0">
              <a:spcBef>
                <a:spcPts val="560"/>
              </a:spcBef>
              <a:spcAft>
                <a:spcPts val="0"/>
              </a:spcAft>
              <a:buClr>
                <a:schemeClr val="accent2"/>
              </a:buClr>
              <a:buSzPct val="90000"/>
              <a:buFont typeface="Noto Sans Symbols"/>
              <a:buChar char="▪"/>
            </a:pPr>
            <a:r>
              <a:rPr lang="en-US" sz="2800" b="0" i="0" u="none" strike="noStrike" cap="none" dirty="0">
                <a:solidFill>
                  <a:schemeClr val="dk1"/>
                </a:solidFill>
                <a:latin typeface="Calibri" panose="020F0502020204030204" pitchFamily="34" charset="0"/>
                <a:ea typeface="Calibri"/>
                <a:cs typeface="Calibri"/>
                <a:sym typeface="Calibri"/>
              </a:rPr>
              <a:t>Include what the student knows about this person's role in history or current events.</a:t>
            </a:r>
          </a:p>
          <a:p>
            <a:pPr marL="731520" marR="0" lvl="1" indent="-274319" algn="l" rtl="0">
              <a:spcBef>
                <a:spcPts val="560"/>
              </a:spcBef>
              <a:spcAft>
                <a:spcPts val="0"/>
              </a:spcAft>
              <a:buClr>
                <a:schemeClr val="accent2"/>
              </a:buClr>
              <a:buSzPct val="90000"/>
              <a:buFont typeface="Noto Sans Symbols"/>
              <a:buChar char="▪"/>
            </a:pPr>
            <a:r>
              <a:rPr lang="en-US" sz="2800" dirty="0">
                <a:solidFill>
                  <a:schemeClr val="tx1"/>
                </a:solidFill>
                <a:latin typeface="Calibri" panose="020F0502020204030204" pitchFamily="34" charset="0"/>
              </a:rPr>
              <a:t>What biases exist in the author?</a:t>
            </a:r>
          </a:p>
          <a:p>
            <a:pPr marL="731520" marR="0" lvl="1" indent="-274319" algn="l" rtl="0">
              <a:spcBef>
                <a:spcPts val="560"/>
              </a:spcBef>
              <a:spcAft>
                <a:spcPts val="0"/>
              </a:spcAft>
              <a:buClr>
                <a:schemeClr val="accent2"/>
              </a:buClr>
              <a:buSzPct val="90000"/>
              <a:buFont typeface="Noto Sans Symbols"/>
              <a:buChar char="▪"/>
            </a:pPr>
            <a:r>
              <a:rPr lang="en-US" sz="2800" dirty="0">
                <a:solidFill>
                  <a:schemeClr val="tx1"/>
                </a:solidFill>
                <a:latin typeface="Calibri" panose="020F0502020204030204" pitchFamily="34" charset="0"/>
              </a:rPr>
              <a:t>How can these biases influence the document?</a:t>
            </a:r>
          </a:p>
          <a:p>
            <a:pPr marL="731520" marR="0" lvl="1" indent="-274319" algn="l" rtl="0">
              <a:spcBef>
                <a:spcPts val="560"/>
              </a:spcBef>
              <a:spcAft>
                <a:spcPts val="0"/>
              </a:spcAft>
              <a:buClr>
                <a:schemeClr val="accent2"/>
              </a:buClr>
              <a:buSzPct val="90000"/>
              <a:buFont typeface="Noto Sans Symbols"/>
              <a:buChar char="▪"/>
            </a:pPr>
            <a:r>
              <a:rPr lang="en-US" sz="2800" dirty="0">
                <a:solidFill>
                  <a:schemeClr val="tx1"/>
                </a:solidFill>
                <a:latin typeface="Calibri" panose="020F0502020204030204" pitchFamily="34" charset="0"/>
              </a:rPr>
              <a:t>Whose voice is not included in the document?</a:t>
            </a:r>
          </a:p>
          <a:p>
            <a:pPr marL="731520" marR="0" lvl="1" indent="-274319" algn="l" rtl="0">
              <a:spcBef>
                <a:spcPts val="560"/>
              </a:spcBef>
              <a:spcAft>
                <a:spcPts val="0"/>
              </a:spcAft>
              <a:buClr>
                <a:schemeClr val="accent2"/>
              </a:buClr>
              <a:buSzPct val="90000"/>
              <a:buFont typeface="Noto Sans Symbols"/>
              <a:buChar char="▪"/>
            </a:pPr>
            <a:endParaRPr lang="en-US" sz="2800" b="0" i="0" u="none" strike="noStrike" cap="none" dirty="0">
              <a:solidFill>
                <a:schemeClr val="dk1"/>
              </a:solidFill>
              <a:latin typeface="Calibri"/>
              <a:ea typeface="Calibri"/>
              <a:cs typeface="Calibri"/>
              <a:sym typeface="Calibri"/>
            </a:endParaRPr>
          </a:p>
          <a:p>
            <a:pPr marL="438912" marR="0" lvl="0" indent="-324612" algn="l" rtl="0">
              <a:spcBef>
                <a:spcPts val="0"/>
              </a:spcBef>
              <a:spcAft>
                <a:spcPts val="0"/>
              </a:spcAft>
              <a:buClr>
                <a:schemeClr val="accent1"/>
              </a:buClr>
              <a:buSzPct val="80000"/>
              <a:buFont typeface="Noto Sans Symbols"/>
              <a:buChar char="◼"/>
            </a:pPr>
            <a:endParaRPr lang="en-US" sz="3200" b="0" i="0" u="none" strike="noStrike" cap="none" dirty="0">
              <a:solidFill>
                <a:schemeClr val="dk1"/>
              </a:solidFill>
              <a:latin typeface="Calibri"/>
              <a:ea typeface="Calibri"/>
              <a:cs typeface="Calibri"/>
              <a:sym typeface="Calibri"/>
            </a:endParaRPr>
          </a:p>
          <a:p>
            <a:pPr marL="438912" marR="0" lvl="0" indent="-324612" algn="l" rtl="0">
              <a:spcBef>
                <a:spcPts val="0"/>
              </a:spcBef>
              <a:buClr>
                <a:schemeClr val="accent1"/>
              </a:buClr>
              <a:buSzPct val="80000"/>
              <a:buFont typeface="Noto Sans Symbols"/>
              <a:buNone/>
            </a:pPr>
            <a:endParaRPr sz="3200" b="0" i="0" u="none" strike="noStrike" cap="none" dirty="0">
              <a:solidFill>
                <a:schemeClr val="dk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05">
                                            <p:txEl>
                                              <p:pRg st="0" end="0"/>
                                            </p:txEl>
                                          </p:spTgt>
                                        </p:tgtEl>
                                        <p:attrNameLst>
                                          <p:attrName>style.visibility</p:attrName>
                                        </p:attrNameLst>
                                      </p:cBhvr>
                                      <p:to>
                                        <p:strVal val="visible"/>
                                      </p:to>
                                    </p:set>
                                    <p:animEffect transition="in" filter="fade">
                                      <p:cBhvr>
                                        <p:cTn id="7" dur="2000"/>
                                        <p:tgtEl>
                                          <p:spTgt spid="305">
                                            <p:txEl>
                                              <p:pRg st="0" end="0"/>
                                            </p:txEl>
                                          </p:spTgt>
                                        </p:tgtEl>
                                      </p:cBhvr>
                                    </p:animEffect>
                                    <p:anim calcmode="lin" valueType="num">
                                      <p:cBhvr>
                                        <p:cTn id="8" dur="2000" fill="hold"/>
                                        <p:tgtEl>
                                          <p:spTgt spid="305">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305">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305">
                                            <p:txEl>
                                              <p:pRg st="1" end="1"/>
                                            </p:txEl>
                                          </p:spTgt>
                                        </p:tgtEl>
                                        <p:attrNameLst>
                                          <p:attrName>style.visibility</p:attrName>
                                        </p:attrNameLst>
                                      </p:cBhvr>
                                      <p:to>
                                        <p:strVal val="visible"/>
                                      </p:to>
                                    </p:set>
                                    <p:animEffect transition="in" filter="fade">
                                      <p:cBhvr>
                                        <p:cTn id="14" dur="2000"/>
                                        <p:tgtEl>
                                          <p:spTgt spid="305">
                                            <p:txEl>
                                              <p:pRg st="1" end="1"/>
                                            </p:txEl>
                                          </p:spTgt>
                                        </p:tgtEl>
                                      </p:cBhvr>
                                    </p:animEffect>
                                    <p:anim calcmode="lin" valueType="num">
                                      <p:cBhvr>
                                        <p:cTn id="15" dur="2000" fill="hold"/>
                                        <p:tgtEl>
                                          <p:spTgt spid="305">
                                            <p:txEl>
                                              <p:pRg st="1" end="1"/>
                                            </p:txEl>
                                          </p:spTgt>
                                        </p:tgtEl>
                                        <p:attrNameLst>
                                          <p:attrName>ppt_w</p:attrName>
                                        </p:attrNameLst>
                                      </p:cBhvr>
                                      <p:tavLst>
                                        <p:tav tm="0" fmla="#ppt_w*sin(2.5*pi*$)">
                                          <p:val>
                                            <p:fltVal val="0"/>
                                          </p:val>
                                        </p:tav>
                                        <p:tav tm="100000">
                                          <p:val>
                                            <p:fltVal val="1"/>
                                          </p:val>
                                        </p:tav>
                                      </p:tavLst>
                                    </p:anim>
                                    <p:anim calcmode="lin" valueType="num">
                                      <p:cBhvr>
                                        <p:cTn id="16" dur="2000" fill="hold"/>
                                        <p:tgtEl>
                                          <p:spTgt spid="305">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45" presetClass="entr" presetSubtype="0" fill="hold" grpId="0" nodeType="clickEffect">
                                  <p:stCondLst>
                                    <p:cond delay="0"/>
                                  </p:stCondLst>
                                  <p:childTnLst>
                                    <p:set>
                                      <p:cBhvr>
                                        <p:cTn id="20" dur="1" fill="hold">
                                          <p:stCondLst>
                                            <p:cond delay="0"/>
                                          </p:stCondLst>
                                        </p:cTn>
                                        <p:tgtEl>
                                          <p:spTgt spid="305">
                                            <p:txEl>
                                              <p:pRg st="2" end="2"/>
                                            </p:txEl>
                                          </p:spTgt>
                                        </p:tgtEl>
                                        <p:attrNameLst>
                                          <p:attrName>style.visibility</p:attrName>
                                        </p:attrNameLst>
                                      </p:cBhvr>
                                      <p:to>
                                        <p:strVal val="visible"/>
                                      </p:to>
                                    </p:set>
                                    <p:animEffect transition="in" filter="fade">
                                      <p:cBhvr>
                                        <p:cTn id="21" dur="2000"/>
                                        <p:tgtEl>
                                          <p:spTgt spid="305">
                                            <p:txEl>
                                              <p:pRg st="2" end="2"/>
                                            </p:txEl>
                                          </p:spTgt>
                                        </p:tgtEl>
                                      </p:cBhvr>
                                    </p:animEffect>
                                    <p:anim calcmode="lin" valueType="num">
                                      <p:cBhvr>
                                        <p:cTn id="22" dur="2000" fill="hold"/>
                                        <p:tgtEl>
                                          <p:spTgt spid="305">
                                            <p:txEl>
                                              <p:pRg st="2" end="2"/>
                                            </p:txEl>
                                          </p:spTgt>
                                        </p:tgtEl>
                                        <p:attrNameLst>
                                          <p:attrName>ppt_w</p:attrName>
                                        </p:attrNameLst>
                                      </p:cBhvr>
                                      <p:tavLst>
                                        <p:tav tm="0" fmla="#ppt_w*sin(2.5*pi*$)">
                                          <p:val>
                                            <p:fltVal val="0"/>
                                          </p:val>
                                        </p:tav>
                                        <p:tav tm="100000">
                                          <p:val>
                                            <p:fltVal val="1"/>
                                          </p:val>
                                        </p:tav>
                                      </p:tavLst>
                                    </p:anim>
                                    <p:anim calcmode="lin" valueType="num">
                                      <p:cBhvr>
                                        <p:cTn id="23" dur="2000" fill="hold"/>
                                        <p:tgtEl>
                                          <p:spTgt spid="305">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45" presetClass="entr" presetSubtype="0" fill="hold" grpId="0" nodeType="clickEffect">
                                  <p:stCondLst>
                                    <p:cond delay="0"/>
                                  </p:stCondLst>
                                  <p:childTnLst>
                                    <p:set>
                                      <p:cBhvr>
                                        <p:cTn id="27" dur="1" fill="hold">
                                          <p:stCondLst>
                                            <p:cond delay="0"/>
                                          </p:stCondLst>
                                        </p:cTn>
                                        <p:tgtEl>
                                          <p:spTgt spid="305">
                                            <p:txEl>
                                              <p:pRg st="3" end="3"/>
                                            </p:txEl>
                                          </p:spTgt>
                                        </p:tgtEl>
                                        <p:attrNameLst>
                                          <p:attrName>style.visibility</p:attrName>
                                        </p:attrNameLst>
                                      </p:cBhvr>
                                      <p:to>
                                        <p:strVal val="visible"/>
                                      </p:to>
                                    </p:set>
                                    <p:animEffect transition="in" filter="fade">
                                      <p:cBhvr>
                                        <p:cTn id="28" dur="2000"/>
                                        <p:tgtEl>
                                          <p:spTgt spid="305">
                                            <p:txEl>
                                              <p:pRg st="3" end="3"/>
                                            </p:txEl>
                                          </p:spTgt>
                                        </p:tgtEl>
                                      </p:cBhvr>
                                    </p:animEffect>
                                    <p:anim calcmode="lin" valueType="num">
                                      <p:cBhvr>
                                        <p:cTn id="29" dur="2000" fill="hold"/>
                                        <p:tgtEl>
                                          <p:spTgt spid="305">
                                            <p:txEl>
                                              <p:pRg st="3" end="3"/>
                                            </p:txEl>
                                          </p:spTgt>
                                        </p:tgtEl>
                                        <p:attrNameLst>
                                          <p:attrName>ppt_w</p:attrName>
                                        </p:attrNameLst>
                                      </p:cBhvr>
                                      <p:tavLst>
                                        <p:tav tm="0" fmla="#ppt_w*sin(2.5*pi*$)">
                                          <p:val>
                                            <p:fltVal val="0"/>
                                          </p:val>
                                        </p:tav>
                                        <p:tav tm="100000">
                                          <p:val>
                                            <p:fltVal val="1"/>
                                          </p:val>
                                        </p:tav>
                                      </p:tavLst>
                                    </p:anim>
                                    <p:anim calcmode="lin" valueType="num">
                                      <p:cBhvr>
                                        <p:cTn id="30" dur="2000" fill="hold"/>
                                        <p:tgtEl>
                                          <p:spTgt spid="305">
                                            <p:txEl>
                                              <p:pRg st="3" end="3"/>
                                            </p:txEl>
                                          </p:spTgt>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45" presetClass="entr" presetSubtype="0" fill="hold" grpId="0" nodeType="clickEffect">
                                  <p:stCondLst>
                                    <p:cond delay="0"/>
                                  </p:stCondLst>
                                  <p:childTnLst>
                                    <p:set>
                                      <p:cBhvr>
                                        <p:cTn id="34" dur="1" fill="hold">
                                          <p:stCondLst>
                                            <p:cond delay="0"/>
                                          </p:stCondLst>
                                        </p:cTn>
                                        <p:tgtEl>
                                          <p:spTgt spid="305">
                                            <p:txEl>
                                              <p:pRg st="4" end="4"/>
                                            </p:txEl>
                                          </p:spTgt>
                                        </p:tgtEl>
                                        <p:attrNameLst>
                                          <p:attrName>style.visibility</p:attrName>
                                        </p:attrNameLst>
                                      </p:cBhvr>
                                      <p:to>
                                        <p:strVal val="visible"/>
                                      </p:to>
                                    </p:set>
                                    <p:animEffect transition="in" filter="fade">
                                      <p:cBhvr>
                                        <p:cTn id="35" dur="2000"/>
                                        <p:tgtEl>
                                          <p:spTgt spid="305">
                                            <p:txEl>
                                              <p:pRg st="4" end="4"/>
                                            </p:txEl>
                                          </p:spTgt>
                                        </p:tgtEl>
                                      </p:cBhvr>
                                    </p:animEffect>
                                    <p:anim calcmode="lin" valueType="num">
                                      <p:cBhvr>
                                        <p:cTn id="36" dur="2000" fill="hold"/>
                                        <p:tgtEl>
                                          <p:spTgt spid="305">
                                            <p:txEl>
                                              <p:pRg st="4" end="4"/>
                                            </p:txEl>
                                          </p:spTgt>
                                        </p:tgtEl>
                                        <p:attrNameLst>
                                          <p:attrName>ppt_w</p:attrName>
                                        </p:attrNameLst>
                                      </p:cBhvr>
                                      <p:tavLst>
                                        <p:tav tm="0" fmla="#ppt_w*sin(2.5*pi*$)">
                                          <p:val>
                                            <p:fltVal val="0"/>
                                          </p:val>
                                        </p:tav>
                                        <p:tav tm="100000">
                                          <p:val>
                                            <p:fltVal val="1"/>
                                          </p:val>
                                        </p:tav>
                                      </p:tavLst>
                                    </p:anim>
                                    <p:anim calcmode="lin" valueType="num">
                                      <p:cBhvr>
                                        <p:cTn id="37" dur="2000" fill="hold"/>
                                        <p:tgtEl>
                                          <p:spTgt spid="305">
                                            <p:txEl>
                                              <p:pRg st="4" end="4"/>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5"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2743200"/>
            <a:ext cx="6248400" cy="1295400"/>
          </a:xfrm>
        </p:spPr>
        <p:txBody>
          <a:bodyPr>
            <a:normAutofit fontScale="90000"/>
          </a:bodyPr>
          <a:lstStyle/>
          <a:p>
            <a:r>
              <a:rPr lang="en-US" dirty="0">
                <a:solidFill>
                  <a:schemeClr val="tx1"/>
                </a:solidFill>
              </a:rPr>
              <a:t>2015 History and Social Science Standards of Learning &amp; Curriculum Framework</a:t>
            </a:r>
            <a:br>
              <a:rPr lang="en-US" dirty="0">
                <a:solidFill>
                  <a:schemeClr val="tx1"/>
                </a:solidFill>
              </a:rPr>
            </a:br>
            <a:r>
              <a:rPr lang="en-US" dirty="0">
                <a:solidFill>
                  <a:schemeClr val="tx1"/>
                </a:solidFill>
              </a:rPr>
              <a:t>Review</a:t>
            </a:r>
            <a:r>
              <a:rPr lang="en-US" dirty="0"/>
              <a:t/>
            </a:r>
            <a:br>
              <a:rPr lang="en-US" dirty="0"/>
            </a:br>
            <a:endParaRPr lang="en-US" dirty="0"/>
          </a:p>
        </p:txBody>
      </p:sp>
      <p:sp>
        <p:nvSpPr>
          <p:cNvPr id="3" name="Slide Number Placeholder 2"/>
          <p:cNvSpPr>
            <a:spLocks noGrp="1"/>
          </p:cNvSpPr>
          <p:nvPr>
            <p:ph type="sldNum" sz="quarter" idx="12"/>
          </p:nvPr>
        </p:nvSpPr>
        <p:spPr/>
        <p:txBody>
          <a:bodyPr/>
          <a:lstStyle/>
          <a:p>
            <a:fld id="{0E35F3BA-FE8B-4E36-87EF-206F94BD42EB}" type="slidenum">
              <a:rPr lang="en-US" smtClean="0"/>
              <a:pPr/>
              <a:t>3</a:t>
            </a:fld>
            <a:endParaRPr lang="en-US" dirty="0"/>
          </a:p>
        </p:txBody>
      </p:sp>
    </p:spTree>
    <p:extLst>
      <p:ext uri="{BB962C8B-B14F-4D97-AF65-F5344CB8AC3E}">
        <p14:creationId xmlns:p14="http://schemas.microsoft.com/office/powerpoint/2010/main" val="273948932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xmlns:mv="urn:schemas-microsoft-com:mac:vml">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7543800" cy="1143000"/>
          </a:xfrm>
        </p:spPr>
        <p:txBody>
          <a:bodyPr/>
          <a:lstStyle/>
          <a:p>
            <a:r>
              <a:rPr lang="en-US" dirty="0"/>
              <a:t>S.O.A.P.S.</a:t>
            </a:r>
          </a:p>
        </p:txBody>
      </p:sp>
      <p:sp>
        <p:nvSpPr>
          <p:cNvPr id="3" name="Text Placeholder 2"/>
          <p:cNvSpPr>
            <a:spLocks noGrp="1"/>
          </p:cNvSpPr>
          <p:nvPr>
            <p:ph type="body" idx="1"/>
          </p:nvPr>
        </p:nvSpPr>
        <p:spPr>
          <a:xfrm>
            <a:off x="457200" y="917812"/>
            <a:ext cx="7543800" cy="4526100"/>
          </a:xfrm>
        </p:spPr>
        <p:txBody>
          <a:bodyPr/>
          <a:lstStyle/>
          <a:p>
            <a:r>
              <a:rPr lang="en-US" dirty="0"/>
              <a:t>You have 4 different primary sources</a:t>
            </a:r>
          </a:p>
          <a:p>
            <a:pPr lvl="1"/>
            <a:r>
              <a:rPr lang="en-US" dirty="0"/>
              <a:t>Letter about John Brown</a:t>
            </a:r>
          </a:p>
          <a:p>
            <a:pPr lvl="1"/>
            <a:r>
              <a:rPr lang="en-US" dirty="0"/>
              <a:t>Lincoln’s second inaugural Address</a:t>
            </a:r>
          </a:p>
          <a:p>
            <a:pPr lvl="1"/>
            <a:r>
              <a:rPr lang="en-US" dirty="0"/>
              <a:t>Emancipation Proclamation</a:t>
            </a:r>
          </a:p>
          <a:p>
            <a:pPr lvl="1"/>
            <a:r>
              <a:rPr lang="en-US" dirty="0"/>
              <a:t>John Brown’s Final Speech </a:t>
            </a:r>
          </a:p>
          <a:p>
            <a:r>
              <a:rPr lang="en-US" dirty="0"/>
              <a:t>Form a group with the people who have the same document and work through the S.O.A.P.S. </a:t>
            </a:r>
          </a:p>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chemeClr val="lt1"/>
              </a:buClr>
              <a:buSzPct val="25000"/>
              <a:buFont typeface="Calibri"/>
              <a:buNone/>
            </a:pPr>
            <a:fld id="{00000000-1234-1234-1234-123412341234}" type="slidenum">
              <a:rPr lang="en-US" sz="1200" b="1" i="0" u="none" strike="noStrike" cap="none" smtClean="0">
                <a:solidFill>
                  <a:schemeClr val="lt1"/>
                </a:solidFill>
                <a:latin typeface="Calibri"/>
                <a:ea typeface="Calibri"/>
                <a:cs typeface="Calibri"/>
                <a:sym typeface="Calibri"/>
              </a:rPr>
              <a:t>30</a:t>
            </a:fld>
            <a:endParaRPr lang="en-US" sz="1200" b="1"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1536226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Shape 311"/>
          <p:cNvSpPr txBox="1">
            <a:spLocks noGrp="1"/>
          </p:cNvSpPr>
          <p:nvPr>
            <p:ph type="title"/>
          </p:nvPr>
        </p:nvSpPr>
        <p:spPr>
          <a:prstGeom prst="rect">
            <a:avLst/>
          </a:prstGeom>
        </p:spPr>
        <p:txBody>
          <a:bodyPr lIns="91425" tIns="91425" rIns="91425" bIns="91425" anchor="ctr" anchorCtr="0">
            <a:noAutofit/>
          </a:bodyPr>
          <a:lstStyle/>
          <a:p>
            <a:pPr lvl="0">
              <a:spcBef>
                <a:spcPts val="0"/>
              </a:spcBef>
              <a:buNone/>
            </a:pPr>
            <a:r>
              <a:rPr lang="en-US"/>
              <a:t>R.A.F.T.</a:t>
            </a:r>
          </a:p>
        </p:txBody>
      </p:sp>
      <p:sp>
        <p:nvSpPr>
          <p:cNvPr id="312" name="Shape 312"/>
          <p:cNvSpPr txBox="1">
            <a:spLocks noGrp="1"/>
          </p:cNvSpPr>
          <p:nvPr>
            <p:ph type="body" idx="1"/>
          </p:nvPr>
        </p:nvSpPr>
        <p:spPr>
          <a:prstGeom prst="rect">
            <a:avLst/>
          </a:prstGeom>
        </p:spPr>
        <p:txBody>
          <a:bodyPr lIns="91425" tIns="91425" rIns="91425" bIns="91425" anchor="t" anchorCtr="0">
            <a:noAutofit/>
          </a:bodyPr>
          <a:lstStyle/>
          <a:p>
            <a:pPr lvl="0">
              <a:spcBef>
                <a:spcPts val="0"/>
              </a:spcBef>
              <a:buNone/>
            </a:pPr>
            <a:endParaRPr/>
          </a:p>
        </p:txBody>
      </p:sp>
      <p:sp>
        <p:nvSpPr>
          <p:cNvPr id="313" name="Shape 313"/>
          <p:cNvSpPr txBox="1">
            <a:spLocks noGrp="1"/>
          </p:cNvSpPr>
          <p:nvPr>
            <p:ph type="sldNum" idx="12"/>
          </p:nvPr>
        </p:nvSpPr>
        <p:spPr>
          <a:prstGeom prst="rect">
            <a:avLst/>
          </a:prstGeom>
        </p:spPr>
        <p:txBody>
          <a:bodyPr lIns="91425" tIns="45700" rIns="91425" bIns="0" anchor="b" anchorCtr="0">
            <a:noAutofit/>
          </a:bodyPr>
          <a:lstStyle/>
          <a:p>
            <a:pPr lvl="0">
              <a:spcBef>
                <a:spcPts val="0"/>
              </a:spcBef>
              <a:buClr>
                <a:srgbClr val="000000"/>
              </a:buClr>
              <a:buSzPct val="25000"/>
              <a:buFont typeface="Arial"/>
              <a:buNone/>
            </a:pPr>
            <a:fld id="{00000000-1234-1234-1234-123412341234}" type="slidenum">
              <a:rPr lang="en-US"/>
              <a:t>31</a:t>
            </a:fld>
            <a:endParaRPr lang="en-US"/>
          </a:p>
        </p:txBody>
      </p:sp>
      <p:pic>
        <p:nvPicPr>
          <p:cNvPr id="314" name="Shape 314" descr="differentiated-instruction-powerpoint-for-pd-workshop-35-728.jpg"/>
          <p:cNvPicPr preferRelativeResize="0"/>
          <p:nvPr/>
        </p:nvPicPr>
        <p:blipFill>
          <a:blip r:embed="rId3">
            <a:alphaModFix/>
          </a:blip>
          <a:stretch>
            <a:fillRect/>
          </a:stretch>
        </p:blipFill>
        <p:spPr>
          <a:xfrm>
            <a:off x="0" y="0"/>
            <a:ext cx="9144000" cy="6858000"/>
          </a:xfrm>
          <a:prstGeom prst="rect">
            <a:avLst/>
          </a:prstGeom>
          <a:noFill/>
          <a:ln>
            <a:noFill/>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Shape 320"/>
          <p:cNvSpPr txBox="1">
            <a:spLocks noGrp="1"/>
          </p:cNvSpPr>
          <p:nvPr>
            <p:ph type="title"/>
          </p:nvPr>
        </p:nvSpPr>
        <p:spPr>
          <a:xfrm>
            <a:off x="357187" y="-68052"/>
            <a:ext cx="8229600" cy="1252800"/>
          </a:xfrm>
          <a:prstGeom prst="rect">
            <a:avLst/>
          </a:prstGeom>
        </p:spPr>
        <p:txBody>
          <a:bodyPr lIns="91425" tIns="91425" rIns="91425" bIns="91425" anchor="ctr" anchorCtr="0">
            <a:noAutofit/>
          </a:bodyPr>
          <a:lstStyle/>
          <a:p>
            <a:pPr lvl="0">
              <a:spcBef>
                <a:spcPts val="0"/>
              </a:spcBef>
              <a:buNone/>
            </a:pPr>
            <a:r>
              <a:rPr lang="en-US" dirty="0"/>
              <a:t>R.A.F.T.</a:t>
            </a:r>
          </a:p>
        </p:txBody>
      </p:sp>
      <p:sp>
        <p:nvSpPr>
          <p:cNvPr id="321" name="Shape 321"/>
          <p:cNvSpPr txBox="1">
            <a:spLocks noGrp="1"/>
          </p:cNvSpPr>
          <p:nvPr>
            <p:ph type="body" idx="1"/>
          </p:nvPr>
        </p:nvSpPr>
        <p:spPr>
          <a:prstGeom prst="rect">
            <a:avLst/>
          </a:prstGeom>
        </p:spPr>
        <p:txBody>
          <a:bodyPr lIns="91425" tIns="91425" rIns="91425" bIns="91425" anchor="t" anchorCtr="0">
            <a:noAutofit/>
          </a:bodyPr>
          <a:lstStyle/>
          <a:p>
            <a:pPr lvl="0">
              <a:spcBef>
                <a:spcPts val="0"/>
              </a:spcBef>
              <a:buNone/>
            </a:pPr>
            <a:endParaRPr/>
          </a:p>
        </p:txBody>
      </p:sp>
      <p:sp>
        <p:nvSpPr>
          <p:cNvPr id="322" name="Shape 322"/>
          <p:cNvSpPr txBox="1">
            <a:spLocks noGrp="1"/>
          </p:cNvSpPr>
          <p:nvPr>
            <p:ph type="sldNum" idx="12"/>
          </p:nvPr>
        </p:nvSpPr>
        <p:spPr>
          <a:prstGeom prst="rect">
            <a:avLst/>
          </a:prstGeom>
        </p:spPr>
        <p:txBody>
          <a:bodyPr lIns="91425" tIns="45700" rIns="91425" bIns="0" anchor="b" anchorCtr="0">
            <a:noAutofit/>
          </a:bodyPr>
          <a:lstStyle/>
          <a:p>
            <a:pPr lvl="0">
              <a:spcBef>
                <a:spcPts val="0"/>
              </a:spcBef>
              <a:buClr>
                <a:srgbClr val="000000"/>
              </a:buClr>
              <a:buSzPct val="25000"/>
              <a:buFont typeface="Arial"/>
              <a:buNone/>
            </a:pPr>
            <a:fld id="{00000000-1234-1234-1234-123412341234}" type="slidenum">
              <a:rPr lang="en-US"/>
              <a:t>32</a:t>
            </a:fld>
            <a:endParaRPr lang="en-US"/>
          </a:p>
        </p:txBody>
      </p:sp>
      <p:pic>
        <p:nvPicPr>
          <p:cNvPr id="323" name="Shape 323" descr="differentiated-instruction-strategy-raft-5-728.jpg"/>
          <p:cNvPicPr preferRelativeResize="0"/>
          <p:nvPr/>
        </p:nvPicPr>
        <p:blipFill>
          <a:blip r:embed="rId3">
            <a:alphaModFix/>
          </a:blip>
          <a:stretch>
            <a:fillRect/>
          </a:stretch>
        </p:blipFill>
        <p:spPr>
          <a:xfrm>
            <a:off x="0" y="1047749"/>
            <a:ext cx="9144000" cy="5353150"/>
          </a:xfrm>
          <a:prstGeom prst="rect">
            <a:avLst/>
          </a:prstGeom>
          <a:noFill/>
          <a:ln>
            <a:noFill/>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R.A.F.T.</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chemeClr val="lt1"/>
              </a:buClr>
              <a:buSzPct val="25000"/>
              <a:buFont typeface="Calibri"/>
              <a:buNone/>
            </a:pPr>
            <a:fld id="{00000000-1234-1234-1234-123412341234}" type="slidenum">
              <a:rPr lang="en-US" sz="1200" b="1" i="0" u="none" strike="noStrike" cap="none" smtClean="0">
                <a:solidFill>
                  <a:schemeClr val="lt1"/>
                </a:solidFill>
                <a:latin typeface="Calibri"/>
                <a:ea typeface="Calibri"/>
                <a:cs typeface="Calibri"/>
                <a:sym typeface="Calibri"/>
              </a:rPr>
              <a:t>33</a:t>
            </a:fld>
            <a:endParaRPr lang="en-US" sz="1200" b="1" i="0" u="none" strike="noStrike" cap="none">
              <a:solidFill>
                <a:schemeClr val="lt1"/>
              </a:solidFill>
              <a:latin typeface="Calibri"/>
              <a:ea typeface="Calibri"/>
              <a:cs typeface="Calibri"/>
              <a:sym typeface="Calibri"/>
            </a:endParaRPr>
          </a:p>
        </p:txBody>
      </p:sp>
      <p:graphicFrame>
        <p:nvGraphicFramePr>
          <p:cNvPr id="5" name="Table 4"/>
          <p:cNvGraphicFramePr>
            <a:graphicFrameLocks noGrp="1"/>
          </p:cNvGraphicFramePr>
          <p:nvPr>
            <p:extLst>
              <p:ext uri="{D42A27DB-BD31-4B8C-83A1-F6EECF244321}">
                <p14:modId xmlns:p14="http://schemas.microsoft.com/office/powerpoint/2010/main" val="2657503723"/>
              </p:ext>
            </p:extLst>
          </p:nvPr>
        </p:nvGraphicFramePr>
        <p:xfrm>
          <a:off x="370112" y="1417637"/>
          <a:ext cx="7848604" cy="4525963"/>
        </p:xfrm>
        <a:graphic>
          <a:graphicData uri="http://schemas.openxmlformats.org/drawingml/2006/table">
            <a:tbl>
              <a:tblPr/>
              <a:tblGrid>
                <a:gridCol w="1962151">
                  <a:extLst>
                    <a:ext uri="{9D8B030D-6E8A-4147-A177-3AD203B41FA5}">
                      <a16:colId xmlns="" xmlns:a16="http://schemas.microsoft.com/office/drawing/2014/main" val="20000"/>
                    </a:ext>
                  </a:extLst>
                </a:gridCol>
                <a:gridCol w="1962151">
                  <a:extLst>
                    <a:ext uri="{9D8B030D-6E8A-4147-A177-3AD203B41FA5}">
                      <a16:colId xmlns="" xmlns:a16="http://schemas.microsoft.com/office/drawing/2014/main" val="20001"/>
                    </a:ext>
                  </a:extLst>
                </a:gridCol>
                <a:gridCol w="1962151">
                  <a:extLst>
                    <a:ext uri="{9D8B030D-6E8A-4147-A177-3AD203B41FA5}">
                      <a16:colId xmlns="" xmlns:a16="http://schemas.microsoft.com/office/drawing/2014/main" val="20002"/>
                    </a:ext>
                  </a:extLst>
                </a:gridCol>
                <a:gridCol w="1962151">
                  <a:extLst>
                    <a:ext uri="{9D8B030D-6E8A-4147-A177-3AD203B41FA5}">
                      <a16:colId xmlns="" xmlns:a16="http://schemas.microsoft.com/office/drawing/2014/main" val="20003"/>
                    </a:ext>
                  </a:extLst>
                </a:gridCol>
              </a:tblGrid>
              <a:tr h="202655">
                <a:tc>
                  <a:txBody>
                    <a:bodyPr/>
                    <a:lstStyle/>
                    <a:p>
                      <a:pPr marL="0" marR="0" algn="ctr">
                        <a:spcBef>
                          <a:spcPts val="0"/>
                        </a:spcBef>
                        <a:spcAft>
                          <a:spcPts val="0"/>
                        </a:spcAft>
                      </a:pPr>
                      <a:r>
                        <a:rPr lang="en-US" sz="1300" b="1" dirty="0">
                          <a:effectLst/>
                          <a:latin typeface="Arial" panose="020B0604020202020204" pitchFamily="34" charset="0"/>
                          <a:ea typeface="Times New Roman" panose="02020603050405020304" pitchFamily="18" charset="0"/>
                        </a:rPr>
                        <a:t>Role</a:t>
                      </a:r>
                      <a:endParaRPr lang="en-US" sz="900" dirty="0">
                        <a:effectLst/>
                        <a:latin typeface="Times New Roman" panose="02020603050405020304" pitchFamily="18" charset="0"/>
                        <a:ea typeface="Times New Roman" panose="02020603050405020304" pitchFamily="18" charset="0"/>
                      </a:endParaRPr>
                    </a:p>
                  </a:txBody>
                  <a:tcPr marL="50664" marR="50664"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300" b="1">
                          <a:effectLst/>
                          <a:latin typeface="Arial" panose="020B0604020202020204" pitchFamily="34" charset="0"/>
                          <a:ea typeface="Times New Roman" panose="02020603050405020304" pitchFamily="18" charset="0"/>
                        </a:rPr>
                        <a:t>Audience</a:t>
                      </a:r>
                      <a:endParaRPr lang="en-US" sz="900">
                        <a:effectLst/>
                        <a:latin typeface="Times New Roman" panose="02020603050405020304" pitchFamily="18" charset="0"/>
                        <a:ea typeface="Times New Roman" panose="02020603050405020304" pitchFamily="18" charset="0"/>
                      </a:endParaRPr>
                    </a:p>
                  </a:txBody>
                  <a:tcPr marL="50664" marR="50664"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300" b="1">
                          <a:effectLst/>
                          <a:latin typeface="Arial" panose="020B0604020202020204" pitchFamily="34" charset="0"/>
                          <a:ea typeface="Times New Roman" panose="02020603050405020304" pitchFamily="18" charset="0"/>
                        </a:rPr>
                        <a:t>Format</a:t>
                      </a:r>
                      <a:endParaRPr lang="en-US" sz="900">
                        <a:effectLst/>
                        <a:latin typeface="Times New Roman" panose="02020603050405020304" pitchFamily="18" charset="0"/>
                        <a:ea typeface="Times New Roman" panose="02020603050405020304" pitchFamily="18" charset="0"/>
                      </a:endParaRPr>
                    </a:p>
                  </a:txBody>
                  <a:tcPr marL="50664" marR="50664"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300" b="1">
                          <a:effectLst/>
                          <a:latin typeface="Arial" panose="020B0604020202020204" pitchFamily="34" charset="0"/>
                          <a:ea typeface="Times New Roman" panose="02020603050405020304" pitchFamily="18" charset="0"/>
                        </a:rPr>
                        <a:t>Topic</a:t>
                      </a:r>
                      <a:endParaRPr lang="en-US" sz="900">
                        <a:effectLst/>
                        <a:latin typeface="Times New Roman" panose="02020603050405020304" pitchFamily="18" charset="0"/>
                        <a:ea typeface="Times New Roman" panose="02020603050405020304" pitchFamily="18" charset="0"/>
                      </a:endParaRPr>
                    </a:p>
                  </a:txBody>
                  <a:tcPr marL="50664" marR="50664"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945724">
                <a:tc>
                  <a:txBody>
                    <a:bodyPr/>
                    <a:lstStyle/>
                    <a:p>
                      <a:pPr marL="0" marR="0" algn="ctr">
                        <a:spcBef>
                          <a:spcPts val="0"/>
                        </a:spcBef>
                        <a:spcAft>
                          <a:spcPts val="0"/>
                        </a:spcAft>
                      </a:pPr>
                      <a:endParaRPr lang="en-US" sz="1400" b="1" dirty="0">
                        <a:effectLst/>
                        <a:latin typeface="Times New Roman" panose="02020603050405020304" pitchFamily="18" charset="0"/>
                        <a:ea typeface="Times New Roman" panose="02020603050405020304" pitchFamily="18" charset="0"/>
                      </a:endParaRPr>
                    </a:p>
                    <a:p>
                      <a:pPr marL="0" marR="0" algn="ctr">
                        <a:spcBef>
                          <a:spcPts val="0"/>
                        </a:spcBef>
                        <a:spcAft>
                          <a:spcPts val="0"/>
                        </a:spcAft>
                      </a:pPr>
                      <a:r>
                        <a:rPr lang="en-US" sz="1400" b="1" dirty="0">
                          <a:effectLst/>
                          <a:latin typeface="Times New Roman" panose="02020603050405020304" pitchFamily="18" charset="0"/>
                          <a:ea typeface="Times New Roman" panose="02020603050405020304" pitchFamily="18" charset="0"/>
                        </a:rPr>
                        <a:t>Jefferson</a:t>
                      </a:r>
                      <a:r>
                        <a:rPr lang="en-US" sz="1400" b="1" baseline="0" dirty="0">
                          <a:effectLst/>
                          <a:latin typeface="Times New Roman" panose="02020603050405020304" pitchFamily="18" charset="0"/>
                          <a:ea typeface="Times New Roman" panose="02020603050405020304" pitchFamily="18" charset="0"/>
                        </a:rPr>
                        <a:t> Davis</a:t>
                      </a:r>
                      <a:endParaRPr lang="en-US" sz="1400" b="1" dirty="0">
                        <a:effectLst/>
                        <a:latin typeface="Times New Roman" panose="02020603050405020304" pitchFamily="18" charset="0"/>
                        <a:ea typeface="Times New Roman" panose="02020603050405020304" pitchFamily="18" charset="0"/>
                      </a:endParaRPr>
                    </a:p>
                  </a:txBody>
                  <a:tcPr marL="50664" marR="50664"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400" b="1" dirty="0">
                        <a:effectLst/>
                        <a:latin typeface="Times New Roman" panose="02020603050405020304" pitchFamily="18" charset="0"/>
                        <a:ea typeface="Times New Roman" panose="02020603050405020304" pitchFamily="18" charset="0"/>
                      </a:endParaRPr>
                    </a:p>
                    <a:p>
                      <a:pPr marL="0" marR="0" algn="ctr">
                        <a:spcBef>
                          <a:spcPts val="0"/>
                        </a:spcBef>
                        <a:spcAft>
                          <a:spcPts val="0"/>
                        </a:spcAft>
                      </a:pPr>
                      <a:r>
                        <a:rPr lang="en-US" sz="1400" b="1" dirty="0">
                          <a:effectLst/>
                          <a:latin typeface="Times New Roman" panose="02020603050405020304" pitchFamily="18" charset="0"/>
                          <a:ea typeface="Times New Roman" panose="02020603050405020304" pitchFamily="18" charset="0"/>
                        </a:rPr>
                        <a:t>Confederate</a:t>
                      </a:r>
                      <a:r>
                        <a:rPr lang="en-US" sz="1400" b="1" baseline="0" dirty="0">
                          <a:effectLst/>
                          <a:latin typeface="Times New Roman" panose="02020603050405020304" pitchFamily="18" charset="0"/>
                          <a:ea typeface="Times New Roman" panose="02020603050405020304" pitchFamily="18" charset="0"/>
                        </a:rPr>
                        <a:t> Congress</a:t>
                      </a:r>
                      <a:endParaRPr lang="en-US" sz="1400" b="1" dirty="0">
                        <a:effectLst/>
                        <a:latin typeface="Times New Roman" panose="02020603050405020304" pitchFamily="18" charset="0"/>
                        <a:ea typeface="Times New Roman" panose="02020603050405020304" pitchFamily="18" charset="0"/>
                      </a:endParaRPr>
                    </a:p>
                  </a:txBody>
                  <a:tcPr marL="50664" marR="50664"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400" b="1" dirty="0">
                        <a:effectLst/>
                        <a:latin typeface="Times New Roman" panose="02020603050405020304" pitchFamily="18" charset="0"/>
                        <a:ea typeface="Times New Roman" panose="02020603050405020304" pitchFamily="18" charset="0"/>
                      </a:endParaRPr>
                    </a:p>
                    <a:p>
                      <a:pPr marL="0" marR="0" algn="ctr">
                        <a:spcBef>
                          <a:spcPts val="0"/>
                        </a:spcBef>
                        <a:spcAft>
                          <a:spcPts val="0"/>
                        </a:spcAft>
                      </a:pPr>
                      <a:r>
                        <a:rPr lang="en-US" sz="1400" b="1" dirty="0">
                          <a:effectLst/>
                          <a:latin typeface="Times New Roman" panose="02020603050405020304" pitchFamily="18" charset="0"/>
                          <a:ea typeface="Times New Roman" panose="02020603050405020304" pitchFamily="18" charset="0"/>
                        </a:rPr>
                        <a:t>Speech</a:t>
                      </a:r>
                    </a:p>
                  </a:txBody>
                  <a:tcPr marL="50664" marR="50664"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400" b="1" dirty="0">
                        <a:effectLst/>
                        <a:latin typeface="Times New Roman" panose="02020603050405020304" pitchFamily="18" charset="0"/>
                        <a:ea typeface="Times New Roman" panose="02020603050405020304" pitchFamily="18" charset="0"/>
                      </a:endParaRPr>
                    </a:p>
                    <a:p>
                      <a:pPr marL="0" marR="0" algn="ctr">
                        <a:spcBef>
                          <a:spcPts val="0"/>
                        </a:spcBef>
                        <a:spcAft>
                          <a:spcPts val="0"/>
                        </a:spcAft>
                      </a:pPr>
                      <a:r>
                        <a:rPr lang="en-US" sz="1400" b="1" dirty="0">
                          <a:effectLst/>
                          <a:latin typeface="Times New Roman" panose="02020603050405020304" pitchFamily="18" charset="0"/>
                          <a:ea typeface="Times New Roman" panose="02020603050405020304" pitchFamily="18" charset="0"/>
                        </a:rPr>
                        <a:t>Why the</a:t>
                      </a:r>
                      <a:r>
                        <a:rPr lang="en-US" sz="1400" b="1" baseline="0" dirty="0">
                          <a:effectLst/>
                          <a:latin typeface="Times New Roman" panose="02020603050405020304" pitchFamily="18" charset="0"/>
                          <a:ea typeface="Times New Roman" panose="02020603050405020304" pitchFamily="18" charset="0"/>
                        </a:rPr>
                        <a:t> Confederacy must continue the fight?</a:t>
                      </a:r>
                      <a:endParaRPr lang="en-US" sz="1400" b="1" dirty="0">
                        <a:effectLst/>
                        <a:latin typeface="Times New Roman" panose="02020603050405020304" pitchFamily="18" charset="0"/>
                        <a:ea typeface="Times New Roman" panose="02020603050405020304" pitchFamily="18" charset="0"/>
                      </a:endParaRPr>
                    </a:p>
                  </a:txBody>
                  <a:tcPr marL="50664" marR="50664"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1080827">
                <a:tc>
                  <a:txBody>
                    <a:bodyPr/>
                    <a:lstStyle/>
                    <a:p>
                      <a:pPr marL="0" marR="0" algn="ctr">
                        <a:spcBef>
                          <a:spcPts val="0"/>
                        </a:spcBef>
                        <a:spcAft>
                          <a:spcPts val="0"/>
                        </a:spcAft>
                      </a:pPr>
                      <a:endParaRPr lang="en-US" sz="1400" b="1" dirty="0">
                        <a:effectLst/>
                        <a:latin typeface="Times New Roman" panose="02020603050405020304" pitchFamily="18" charset="0"/>
                        <a:ea typeface="Times New Roman" panose="02020603050405020304" pitchFamily="18" charset="0"/>
                      </a:endParaRPr>
                    </a:p>
                    <a:p>
                      <a:pPr marL="0" marR="0" algn="ctr">
                        <a:spcBef>
                          <a:spcPts val="0"/>
                        </a:spcBef>
                        <a:spcAft>
                          <a:spcPts val="0"/>
                        </a:spcAft>
                      </a:pPr>
                      <a:r>
                        <a:rPr lang="en-US" sz="1400" b="1" dirty="0">
                          <a:effectLst/>
                          <a:latin typeface="Times New Roman" panose="02020603050405020304" pitchFamily="18" charset="0"/>
                          <a:ea typeface="Times New Roman" panose="02020603050405020304" pitchFamily="18" charset="0"/>
                        </a:rPr>
                        <a:t>Newspaper</a:t>
                      </a:r>
                      <a:r>
                        <a:rPr lang="en-US" sz="1400" b="1" baseline="0" dirty="0">
                          <a:effectLst/>
                          <a:latin typeface="Times New Roman" panose="02020603050405020304" pitchFamily="18" charset="0"/>
                          <a:ea typeface="Times New Roman" panose="02020603050405020304" pitchFamily="18" charset="0"/>
                        </a:rPr>
                        <a:t> Editor</a:t>
                      </a:r>
                      <a:endParaRPr lang="en-US" sz="1400" b="1" dirty="0">
                        <a:effectLst/>
                        <a:latin typeface="Times New Roman" panose="02020603050405020304" pitchFamily="18" charset="0"/>
                        <a:ea typeface="Times New Roman" panose="02020603050405020304" pitchFamily="18" charset="0"/>
                      </a:endParaRPr>
                    </a:p>
                  </a:txBody>
                  <a:tcPr marL="50664" marR="50664"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400" b="1" dirty="0">
                        <a:effectLst/>
                        <a:latin typeface="Times New Roman" panose="02020603050405020304" pitchFamily="18" charset="0"/>
                        <a:ea typeface="Times New Roman" panose="02020603050405020304" pitchFamily="18" charset="0"/>
                      </a:endParaRPr>
                    </a:p>
                    <a:p>
                      <a:pPr marL="0" marR="0" algn="ctr">
                        <a:spcBef>
                          <a:spcPts val="0"/>
                        </a:spcBef>
                        <a:spcAft>
                          <a:spcPts val="0"/>
                        </a:spcAft>
                      </a:pPr>
                      <a:r>
                        <a:rPr lang="en-US" sz="1400" b="1" dirty="0">
                          <a:effectLst/>
                          <a:latin typeface="Times New Roman" panose="02020603050405020304" pitchFamily="18" charset="0"/>
                          <a:ea typeface="Times New Roman" panose="02020603050405020304" pitchFamily="18" charset="0"/>
                        </a:rPr>
                        <a:t>American Public</a:t>
                      </a:r>
                    </a:p>
                  </a:txBody>
                  <a:tcPr marL="50664" marR="50664"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400" b="1" dirty="0">
                        <a:effectLst/>
                        <a:latin typeface="Times New Roman" panose="02020603050405020304" pitchFamily="18" charset="0"/>
                        <a:ea typeface="Times New Roman" panose="02020603050405020304" pitchFamily="18" charset="0"/>
                      </a:endParaRPr>
                    </a:p>
                    <a:p>
                      <a:pPr marL="0" marR="0" algn="ctr">
                        <a:spcBef>
                          <a:spcPts val="0"/>
                        </a:spcBef>
                        <a:spcAft>
                          <a:spcPts val="0"/>
                        </a:spcAft>
                      </a:pPr>
                      <a:r>
                        <a:rPr lang="en-US" sz="1400" b="1" dirty="0">
                          <a:effectLst/>
                          <a:latin typeface="Times New Roman" panose="02020603050405020304" pitchFamily="18" charset="0"/>
                          <a:ea typeface="Times New Roman" panose="02020603050405020304" pitchFamily="18" charset="0"/>
                        </a:rPr>
                        <a:t>Political Cartoon </a:t>
                      </a:r>
                    </a:p>
                  </a:txBody>
                  <a:tcPr marL="50664" marR="50664"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400" b="1" dirty="0">
                        <a:effectLst/>
                        <a:latin typeface="Times New Roman" panose="02020603050405020304" pitchFamily="18" charset="0"/>
                        <a:ea typeface="Times New Roman" panose="02020603050405020304" pitchFamily="18" charset="0"/>
                      </a:endParaRPr>
                    </a:p>
                    <a:p>
                      <a:pPr marL="0" marR="0" algn="ctr">
                        <a:spcBef>
                          <a:spcPts val="0"/>
                        </a:spcBef>
                        <a:spcAft>
                          <a:spcPts val="0"/>
                        </a:spcAft>
                      </a:pPr>
                      <a:r>
                        <a:rPr lang="en-US" sz="1400" b="1" dirty="0">
                          <a:effectLst/>
                          <a:latin typeface="Times New Roman" panose="02020603050405020304" pitchFamily="18" charset="0"/>
                          <a:ea typeface="Times New Roman" panose="02020603050405020304" pitchFamily="18" charset="0"/>
                        </a:rPr>
                        <a:t>Does</a:t>
                      </a:r>
                      <a:r>
                        <a:rPr lang="en-US" sz="1400" b="1" baseline="0" dirty="0">
                          <a:effectLst/>
                          <a:latin typeface="Times New Roman" panose="02020603050405020304" pitchFamily="18" charset="0"/>
                          <a:ea typeface="Times New Roman" panose="02020603050405020304" pitchFamily="18" charset="0"/>
                        </a:rPr>
                        <a:t> the Civil War reflect the ideas of the Declaration of Independence?</a:t>
                      </a:r>
                      <a:endParaRPr lang="en-US" sz="1400" b="1" dirty="0">
                        <a:effectLst/>
                        <a:latin typeface="Times New Roman" panose="02020603050405020304" pitchFamily="18" charset="0"/>
                        <a:ea typeface="Times New Roman" panose="02020603050405020304" pitchFamily="18" charset="0"/>
                      </a:endParaRPr>
                    </a:p>
                  </a:txBody>
                  <a:tcPr marL="50664" marR="50664"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1215930">
                <a:tc>
                  <a:txBody>
                    <a:bodyPr/>
                    <a:lstStyle/>
                    <a:p>
                      <a:pPr marL="0" marR="0" algn="ctr">
                        <a:spcBef>
                          <a:spcPts val="0"/>
                        </a:spcBef>
                        <a:spcAft>
                          <a:spcPts val="0"/>
                        </a:spcAft>
                      </a:pPr>
                      <a:endParaRPr lang="en-US" sz="1400" b="1" dirty="0">
                        <a:effectLst/>
                        <a:latin typeface="Times New Roman" panose="02020603050405020304" pitchFamily="18" charset="0"/>
                        <a:ea typeface="Times New Roman" panose="02020603050405020304" pitchFamily="18" charset="0"/>
                      </a:endParaRPr>
                    </a:p>
                    <a:p>
                      <a:pPr marL="0" marR="0" algn="ctr">
                        <a:spcBef>
                          <a:spcPts val="0"/>
                        </a:spcBef>
                        <a:spcAft>
                          <a:spcPts val="0"/>
                        </a:spcAft>
                      </a:pPr>
                      <a:endParaRPr lang="en-US" sz="1400" b="1" dirty="0">
                        <a:effectLst/>
                        <a:latin typeface="Times New Roman" panose="02020603050405020304" pitchFamily="18" charset="0"/>
                        <a:ea typeface="Times New Roman" panose="02020603050405020304" pitchFamily="18" charset="0"/>
                      </a:endParaRPr>
                    </a:p>
                    <a:p>
                      <a:pPr marL="0" marR="0" algn="ctr">
                        <a:spcBef>
                          <a:spcPts val="0"/>
                        </a:spcBef>
                        <a:spcAft>
                          <a:spcPts val="0"/>
                        </a:spcAft>
                      </a:pPr>
                      <a:r>
                        <a:rPr lang="en-US" sz="1400" b="1" dirty="0">
                          <a:effectLst/>
                          <a:latin typeface="Times New Roman" panose="02020603050405020304" pitchFamily="18" charset="0"/>
                          <a:ea typeface="Times New Roman" panose="02020603050405020304" pitchFamily="18" charset="0"/>
                        </a:rPr>
                        <a:t>Speech Critic</a:t>
                      </a:r>
                    </a:p>
                  </a:txBody>
                  <a:tcPr marL="50664" marR="50664"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400" b="1" dirty="0">
                        <a:effectLst/>
                        <a:latin typeface="Times New Roman" panose="02020603050405020304" pitchFamily="18" charset="0"/>
                        <a:ea typeface="Times New Roman" panose="02020603050405020304" pitchFamily="18" charset="0"/>
                      </a:endParaRPr>
                    </a:p>
                    <a:p>
                      <a:pPr marL="0" marR="0" algn="ctr">
                        <a:spcBef>
                          <a:spcPts val="0"/>
                        </a:spcBef>
                        <a:spcAft>
                          <a:spcPts val="0"/>
                        </a:spcAft>
                      </a:pPr>
                      <a:endParaRPr lang="en-US" sz="1400" b="1" dirty="0">
                        <a:effectLst/>
                        <a:latin typeface="Times New Roman" panose="02020603050405020304" pitchFamily="18" charset="0"/>
                        <a:ea typeface="Times New Roman" panose="02020603050405020304" pitchFamily="18" charset="0"/>
                      </a:endParaRPr>
                    </a:p>
                    <a:p>
                      <a:pPr marL="0" marR="0" algn="ctr">
                        <a:spcBef>
                          <a:spcPts val="0"/>
                        </a:spcBef>
                        <a:spcAft>
                          <a:spcPts val="0"/>
                        </a:spcAft>
                      </a:pPr>
                      <a:r>
                        <a:rPr lang="en-US" sz="1400" b="1" dirty="0">
                          <a:effectLst/>
                          <a:latin typeface="Times New Roman" panose="02020603050405020304" pitchFamily="18" charset="0"/>
                          <a:ea typeface="Times New Roman" panose="02020603050405020304" pitchFamily="18" charset="0"/>
                        </a:rPr>
                        <a:t>American Public</a:t>
                      </a:r>
                    </a:p>
                  </a:txBody>
                  <a:tcPr marL="50664" marR="50664"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400" b="1" dirty="0">
                        <a:effectLst/>
                        <a:latin typeface="Times New Roman" panose="02020603050405020304" pitchFamily="18" charset="0"/>
                        <a:ea typeface="Times New Roman" panose="02020603050405020304" pitchFamily="18" charset="0"/>
                      </a:endParaRPr>
                    </a:p>
                    <a:p>
                      <a:pPr marL="0" marR="0" algn="ctr">
                        <a:spcBef>
                          <a:spcPts val="0"/>
                        </a:spcBef>
                        <a:spcAft>
                          <a:spcPts val="0"/>
                        </a:spcAft>
                      </a:pPr>
                      <a:endParaRPr lang="en-US" sz="1400" b="1" dirty="0">
                        <a:effectLst/>
                        <a:latin typeface="Times New Roman" panose="02020603050405020304" pitchFamily="18" charset="0"/>
                        <a:ea typeface="Times New Roman" panose="02020603050405020304" pitchFamily="18" charset="0"/>
                      </a:endParaRPr>
                    </a:p>
                    <a:p>
                      <a:pPr marL="0" marR="0" algn="ctr">
                        <a:spcBef>
                          <a:spcPts val="0"/>
                        </a:spcBef>
                        <a:spcAft>
                          <a:spcPts val="0"/>
                        </a:spcAft>
                      </a:pPr>
                      <a:r>
                        <a:rPr lang="en-US" sz="1400" b="1" dirty="0">
                          <a:effectLst/>
                          <a:latin typeface="Times New Roman" panose="02020603050405020304" pitchFamily="18" charset="0"/>
                          <a:ea typeface="Times New Roman" panose="02020603050405020304" pitchFamily="18" charset="0"/>
                        </a:rPr>
                        <a:t>Editorial</a:t>
                      </a:r>
                    </a:p>
                  </a:txBody>
                  <a:tcPr marL="50664" marR="50664"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400" b="1" dirty="0">
                        <a:effectLst/>
                        <a:latin typeface="Times New Roman" panose="02020603050405020304" pitchFamily="18" charset="0"/>
                        <a:ea typeface="Times New Roman" panose="02020603050405020304" pitchFamily="18" charset="0"/>
                      </a:endParaRPr>
                    </a:p>
                    <a:p>
                      <a:pPr marL="0" marR="0" algn="ctr">
                        <a:spcBef>
                          <a:spcPts val="0"/>
                        </a:spcBef>
                        <a:spcAft>
                          <a:spcPts val="0"/>
                        </a:spcAft>
                      </a:pPr>
                      <a:endParaRPr lang="en-US" sz="1400" b="1" dirty="0">
                        <a:effectLst/>
                        <a:latin typeface="Times New Roman" panose="02020603050405020304" pitchFamily="18" charset="0"/>
                        <a:ea typeface="Times New Roman" panose="02020603050405020304" pitchFamily="18" charset="0"/>
                      </a:endParaRPr>
                    </a:p>
                    <a:p>
                      <a:pPr marL="0" marR="0" algn="ctr">
                        <a:spcBef>
                          <a:spcPts val="0"/>
                        </a:spcBef>
                        <a:spcAft>
                          <a:spcPts val="0"/>
                        </a:spcAft>
                      </a:pPr>
                      <a:r>
                        <a:rPr lang="en-US" sz="1400" b="1" dirty="0">
                          <a:effectLst/>
                          <a:latin typeface="Times New Roman" panose="02020603050405020304" pitchFamily="18" charset="0"/>
                          <a:ea typeface="Times New Roman" panose="02020603050405020304" pitchFamily="18" charset="0"/>
                        </a:rPr>
                        <a:t>Was</a:t>
                      </a:r>
                      <a:r>
                        <a:rPr lang="en-US" sz="1400" b="1" baseline="0" dirty="0">
                          <a:effectLst/>
                          <a:latin typeface="Times New Roman" panose="02020603050405020304" pitchFamily="18" charset="0"/>
                          <a:ea typeface="Times New Roman" panose="02020603050405020304" pitchFamily="18" charset="0"/>
                        </a:rPr>
                        <a:t> the speech by Lincoln a success?</a:t>
                      </a:r>
                      <a:endParaRPr lang="en-US" sz="1400" b="1" dirty="0">
                        <a:effectLst/>
                        <a:latin typeface="Times New Roman" panose="02020603050405020304" pitchFamily="18" charset="0"/>
                        <a:ea typeface="Times New Roman" panose="02020603050405020304" pitchFamily="18" charset="0"/>
                      </a:endParaRPr>
                    </a:p>
                  </a:txBody>
                  <a:tcPr marL="50664" marR="50664"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1080827">
                <a:tc>
                  <a:txBody>
                    <a:bodyPr/>
                    <a:lstStyle/>
                    <a:p>
                      <a:pPr marL="0" marR="0" algn="ctr">
                        <a:spcBef>
                          <a:spcPts val="0"/>
                        </a:spcBef>
                        <a:spcAft>
                          <a:spcPts val="0"/>
                        </a:spcAft>
                      </a:pPr>
                      <a:endParaRPr lang="en-US" sz="900">
                        <a:effectLst/>
                        <a:latin typeface="Times New Roman" panose="02020603050405020304" pitchFamily="18" charset="0"/>
                        <a:ea typeface="Times New Roman" panose="02020603050405020304" pitchFamily="18" charset="0"/>
                      </a:endParaRPr>
                    </a:p>
                  </a:txBody>
                  <a:tcPr marL="50664" marR="50664"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900" dirty="0">
                        <a:effectLst/>
                        <a:latin typeface="Times New Roman" panose="02020603050405020304" pitchFamily="18" charset="0"/>
                        <a:ea typeface="Times New Roman" panose="02020603050405020304" pitchFamily="18" charset="0"/>
                      </a:endParaRPr>
                    </a:p>
                  </a:txBody>
                  <a:tcPr marL="50664" marR="50664"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900">
                        <a:effectLst/>
                        <a:latin typeface="Times New Roman" panose="02020603050405020304" pitchFamily="18" charset="0"/>
                        <a:ea typeface="Times New Roman" panose="02020603050405020304" pitchFamily="18" charset="0"/>
                      </a:endParaRPr>
                    </a:p>
                  </a:txBody>
                  <a:tcPr marL="50664" marR="50664"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900" dirty="0">
                        <a:effectLst/>
                        <a:latin typeface="Times New Roman" panose="02020603050405020304" pitchFamily="18" charset="0"/>
                        <a:ea typeface="Times New Roman" panose="02020603050405020304" pitchFamily="18" charset="0"/>
                      </a:endParaRPr>
                    </a:p>
                  </a:txBody>
                  <a:tcPr marL="50664" marR="50664"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86276531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R.A.F.T.</a:t>
            </a:r>
          </a:p>
        </p:txBody>
      </p:sp>
      <p:sp>
        <p:nvSpPr>
          <p:cNvPr id="3" name="Text Placeholder 2"/>
          <p:cNvSpPr>
            <a:spLocks noGrp="1"/>
          </p:cNvSpPr>
          <p:nvPr>
            <p:ph type="body" idx="1"/>
          </p:nvPr>
        </p:nvSpPr>
        <p:spPr/>
        <p:txBody>
          <a:bodyPr/>
          <a:lstStyle/>
          <a:p>
            <a:r>
              <a:rPr lang="en-US" dirty="0"/>
              <a:t>Create a RAFT formative assessments to use with students for VUS.7A,B</a:t>
            </a:r>
          </a:p>
          <a:p>
            <a:r>
              <a:rPr lang="en-US" dirty="0"/>
              <a:t>Each table write your RAFT on Chart Paper</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chemeClr val="lt1"/>
              </a:buClr>
              <a:buSzPct val="25000"/>
              <a:buFont typeface="Calibri"/>
              <a:buNone/>
            </a:pPr>
            <a:fld id="{00000000-1234-1234-1234-123412341234}" type="slidenum">
              <a:rPr lang="en-US" sz="1200" b="1" i="0" u="none" strike="noStrike" cap="none" smtClean="0">
                <a:solidFill>
                  <a:schemeClr val="lt1"/>
                </a:solidFill>
                <a:latin typeface="Calibri"/>
                <a:ea typeface="Calibri"/>
                <a:cs typeface="Calibri"/>
                <a:sym typeface="Calibri"/>
              </a:rPr>
              <a:t>34</a:t>
            </a:fld>
            <a:endParaRPr lang="en-US" sz="1200" b="1"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3774104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Content Placeholder 1"/>
          <p:cNvSpPr>
            <a:spLocks noGrp="1"/>
          </p:cNvSpPr>
          <p:nvPr>
            <p:ph idx="1"/>
          </p:nvPr>
        </p:nvSpPr>
        <p:spPr/>
        <p:txBody>
          <a:bodyPr/>
          <a:lstStyle/>
          <a:p>
            <a:pPr eaLnBrk="1" hangingPunct="1"/>
            <a:r>
              <a:rPr lang="en-US" sz="3200" dirty="0"/>
              <a:t>2015 revisions to the Virginia standards include an emphasis on social studies skills.</a:t>
            </a:r>
          </a:p>
          <a:p>
            <a:pPr eaLnBrk="1" hangingPunct="1"/>
            <a:r>
              <a:rPr lang="en-US" sz="3200" dirty="0"/>
              <a:t>In the Econ strand this skill is decision making.</a:t>
            </a:r>
          </a:p>
        </p:txBody>
      </p:sp>
      <p:sp>
        <p:nvSpPr>
          <p:cNvPr id="3" name="Title 2"/>
          <p:cNvSpPr>
            <a:spLocks noGrp="1"/>
          </p:cNvSpPr>
          <p:nvPr>
            <p:ph type="title"/>
          </p:nvPr>
        </p:nvSpPr>
        <p:spPr>
          <a:xfrm>
            <a:off x="457200" y="274638"/>
            <a:ext cx="8382000" cy="1143000"/>
          </a:xfrm>
        </p:spPr>
        <p:txBody>
          <a:bodyPr>
            <a:normAutofit/>
          </a:bodyPr>
          <a:lstStyle/>
          <a:p>
            <a:pPr eaLnBrk="1" hangingPunct="1">
              <a:defRPr/>
            </a:pPr>
            <a:r>
              <a:rPr lang="en-US" dirty="0"/>
              <a:t>The Economic Decision Making Skill</a:t>
            </a:r>
          </a:p>
        </p:txBody>
      </p:sp>
      <p:pic>
        <p:nvPicPr>
          <p:cNvPr id="2" name="Picture 1"/>
          <p:cNvPicPr>
            <a:picLocks noChangeAspect="1"/>
          </p:cNvPicPr>
          <p:nvPr/>
        </p:nvPicPr>
        <p:blipFill>
          <a:blip r:embed="rId2"/>
          <a:stretch>
            <a:fillRect/>
          </a:stretch>
        </p:blipFill>
        <p:spPr>
          <a:xfrm>
            <a:off x="4653887" y="4114800"/>
            <a:ext cx="3257550" cy="1647825"/>
          </a:xfrm>
          <a:prstGeom prst="rect">
            <a:avLst/>
          </a:prstGeom>
        </p:spPr>
      </p:pic>
    </p:spTree>
    <p:extLst>
      <p:ext uri="{BB962C8B-B14F-4D97-AF65-F5344CB8AC3E}">
        <p14:creationId xmlns:p14="http://schemas.microsoft.com/office/powerpoint/2010/main" val="772431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84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84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895600"/>
            <a:ext cx="8229600" cy="4525962"/>
          </a:xfrm>
        </p:spPr>
        <p:txBody>
          <a:bodyPr/>
          <a:lstStyle/>
          <a:p>
            <a:pPr marL="109537" indent="0">
              <a:buNone/>
            </a:pPr>
            <a:r>
              <a:rPr lang="en-US" sz="3600" dirty="0"/>
              <a:t>h) using a decision-making model to analyze and explain the incentives for and consequences of a specific choice made;</a:t>
            </a:r>
            <a:endParaRPr lang="en-US" dirty="0"/>
          </a:p>
          <a:p>
            <a:pPr marL="109537" indent="0">
              <a:buNone/>
            </a:pPr>
            <a:endParaRPr lang="en-US" dirty="0"/>
          </a:p>
        </p:txBody>
      </p:sp>
      <p:sp>
        <p:nvSpPr>
          <p:cNvPr id="3" name="Title 2"/>
          <p:cNvSpPr>
            <a:spLocks noGrp="1"/>
          </p:cNvSpPr>
          <p:nvPr>
            <p:ph type="title"/>
          </p:nvPr>
        </p:nvSpPr>
        <p:spPr>
          <a:xfrm>
            <a:off x="228600" y="1600200"/>
            <a:ext cx="8229600" cy="1143000"/>
          </a:xfrm>
        </p:spPr>
        <p:txBody>
          <a:bodyPr>
            <a:normAutofit fontScale="90000"/>
          </a:bodyPr>
          <a:lstStyle/>
          <a:p>
            <a:r>
              <a:rPr lang="en-US" sz="3600" dirty="0"/>
              <a:t/>
            </a:r>
            <a:br>
              <a:rPr lang="en-US" sz="3600" dirty="0"/>
            </a:br>
            <a:r>
              <a:rPr lang="en-US" sz="4000" dirty="0"/>
              <a:t>New Skills Strand: </a:t>
            </a:r>
            <a:br>
              <a:rPr lang="en-US" sz="4000" dirty="0"/>
            </a:br>
            <a:r>
              <a:rPr lang="en-US" sz="4000" dirty="0"/>
              <a:t>1H</a:t>
            </a:r>
            <a:r>
              <a:rPr lang="en-US" sz="3600" dirty="0"/>
              <a:t/>
            </a:r>
            <a:br>
              <a:rPr lang="en-US" sz="3600" dirty="0"/>
            </a:br>
            <a:endParaRPr lang="en-US" sz="3600" dirty="0"/>
          </a:p>
        </p:txBody>
      </p:sp>
      <p:pic>
        <p:nvPicPr>
          <p:cNvPr id="8" name="Picture 7"/>
          <p:cNvPicPr>
            <a:picLocks noChangeAspect="1"/>
          </p:cNvPicPr>
          <p:nvPr/>
        </p:nvPicPr>
        <p:blipFill>
          <a:blip r:embed="rId2"/>
          <a:stretch>
            <a:fillRect/>
          </a:stretch>
        </p:blipFill>
        <p:spPr>
          <a:xfrm>
            <a:off x="4495800" y="166262"/>
            <a:ext cx="3257550" cy="1647825"/>
          </a:xfrm>
          <a:prstGeom prst="rect">
            <a:avLst/>
          </a:prstGeom>
        </p:spPr>
      </p:pic>
    </p:spTree>
    <p:extLst>
      <p:ext uri="{BB962C8B-B14F-4D97-AF65-F5344CB8AC3E}">
        <p14:creationId xmlns:p14="http://schemas.microsoft.com/office/powerpoint/2010/main" val="120831753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001631"/>
            <a:ext cx="8229600" cy="4525962"/>
          </a:xfrm>
        </p:spPr>
        <p:txBody>
          <a:bodyPr/>
          <a:lstStyle/>
          <a:p>
            <a:r>
              <a:rPr lang="en-US" sz="2800" dirty="0"/>
              <a:t>Decision-making models serve several purposes:</a:t>
            </a:r>
          </a:p>
          <a:p>
            <a:pPr marL="109537" indent="0">
              <a:buNone/>
            </a:pPr>
            <a:r>
              <a:rPr lang="en-US" sz="2800" dirty="0"/>
              <a:t> make decisions for the future;</a:t>
            </a:r>
          </a:p>
          <a:p>
            <a:pPr marL="109537" indent="0">
              <a:buNone/>
            </a:pPr>
            <a:r>
              <a:rPr lang="en-US" sz="2800" dirty="0"/>
              <a:t> better understand the choices people faced in the past; or</a:t>
            </a:r>
          </a:p>
          <a:p>
            <a:pPr marL="109537" indent="0">
              <a:buNone/>
            </a:pPr>
            <a:r>
              <a:rPr lang="en-US" sz="2800" dirty="0"/>
              <a:t> analyze the outcomes of the decisions that people already made.</a:t>
            </a:r>
          </a:p>
          <a:p>
            <a:pPr marL="109537" indent="0">
              <a:buNone/>
            </a:pPr>
            <a:endParaRPr lang="en-US" sz="2800" dirty="0"/>
          </a:p>
          <a:p>
            <a:pPr lvl="0">
              <a:buClr>
                <a:srgbClr val="2DA2BF"/>
              </a:buClr>
            </a:pPr>
            <a:r>
              <a:rPr lang="en-US" sz="3200" dirty="0">
                <a:solidFill>
                  <a:prstClr val="black"/>
                </a:solidFill>
              </a:rPr>
              <a:t>Decision making involves determining relevant and irrelevant information.</a:t>
            </a:r>
          </a:p>
          <a:p>
            <a:pPr marL="109537" indent="0">
              <a:buNone/>
            </a:pPr>
            <a:endParaRPr lang="en-US" sz="2000" dirty="0"/>
          </a:p>
          <a:p>
            <a:endParaRPr lang="en-US" sz="2000" dirty="0"/>
          </a:p>
        </p:txBody>
      </p:sp>
      <p:sp>
        <p:nvSpPr>
          <p:cNvPr id="3" name="Title 2"/>
          <p:cNvSpPr>
            <a:spLocks noGrp="1"/>
          </p:cNvSpPr>
          <p:nvPr>
            <p:ph type="title"/>
          </p:nvPr>
        </p:nvSpPr>
        <p:spPr>
          <a:xfrm>
            <a:off x="76200" y="228600"/>
            <a:ext cx="8229600" cy="425158"/>
          </a:xfrm>
        </p:spPr>
        <p:txBody>
          <a:bodyPr>
            <a:normAutofit fontScale="90000"/>
          </a:bodyPr>
          <a:lstStyle/>
          <a:p>
            <a:r>
              <a:rPr lang="en-US" sz="3200" dirty="0">
                <a:solidFill>
                  <a:srgbClr val="464646"/>
                </a:solidFill>
              </a:rPr>
              <a:t>New Skills Strand: </a:t>
            </a:r>
            <a:r>
              <a:rPr lang="en-US" sz="3200" dirty="0"/>
              <a:t>1H</a:t>
            </a:r>
            <a:endParaRPr lang="en-US" dirty="0"/>
          </a:p>
        </p:txBody>
      </p:sp>
    </p:spTree>
    <p:extLst>
      <p:ext uri="{BB962C8B-B14F-4D97-AF65-F5344CB8AC3E}">
        <p14:creationId xmlns:p14="http://schemas.microsoft.com/office/powerpoint/2010/main" val="1195961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78971" y="1066800"/>
            <a:ext cx="8229600" cy="4525962"/>
          </a:xfrm>
        </p:spPr>
        <p:txBody>
          <a:bodyPr/>
          <a:lstStyle/>
          <a:p>
            <a:pPr marL="109537" indent="0">
              <a:buNone/>
            </a:pPr>
            <a:endParaRPr lang="en-US" dirty="0"/>
          </a:p>
          <a:p>
            <a:r>
              <a:rPr lang="en-US" sz="3600" dirty="0"/>
              <a:t>Effective decision-making models:</a:t>
            </a:r>
          </a:p>
          <a:p>
            <a:pPr marL="109537" indent="0">
              <a:buNone/>
            </a:pPr>
            <a:r>
              <a:rPr lang="en-US" sz="3600" dirty="0"/>
              <a:t> compare the expected costs and benefits of alternative choices;</a:t>
            </a:r>
          </a:p>
          <a:p>
            <a:pPr marL="109537" indent="0">
              <a:buNone/>
            </a:pPr>
            <a:r>
              <a:rPr lang="en-US" sz="3600" dirty="0"/>
              <a:t> identify the costs and benefits of specific choices made.</a:t>
            </a:r>
          </a:p>
        </p:txBody>
      </p:sp>
      <p:sp>
        <p:nvSpPr>
          <p:cNvPr id="3" name="Title 2"/>
          <p:cNvSpPr>
            <a:spLocks noGrp="1"/>
          </p:cNvSpPr>
          <p:nvPr>
            <p:ph type="title"/>
          </p:nvPr>
        </p:nvSpPr>
        <p:spPr>
          <a:xfrm>
            <a:off x="457200" y="274638"/>
            <a:ext cx="8229600" cy="944562"/>
          </a:xfrm>
        </p:spPr>
        <p:txBody>
          <a:bodyPr>
            <a:normAutofit fontScale="90000"/>
          </a:bodyPr>
          <a:lstStyle/>
          <a:p>
            <a:r>
              <a:rPr lang="en-US" sz="3600" dirty="0">
                <a:solidFill>
                  <a:srgbClr val="464646"/>
                </a:solidFill>
              </a:rPr>
              <a:t>New Skills Strand: </a:t>
            </a:r>
            <a:br>
              <a:rPr lang="en-US" sz="3600" dirty="0">
                <a:solidFill>
                  <a:srgbClr val="464646"/>
                </a:solidFill>
              </a:rPr>
            </a:br>
            <a:r>
              <a:rPr lang="en-US" sz="3600" dirty="0"/>
              <a:t>1H</a:t>
            </a:r>
            <a:endParaRPr lang="en-US" dirty="0"/>
          </a:p>
        </p:txBody>
      </p:sp>
    </p:spTree>
    <p:extLst>
      <p:ext uri="{BB962C8B-B14F-4D97-AF65-F5344CB8AC3E}">
        <p14:creationId xmlns:p14="http://schemas.microsoft.com/office/powerpoint/2010/main" val="3591938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600" y="1600200"/>
            <a:ext cx="8229600" cy="4525962"/>
          </a:xfrm>
        </p:spPr>
        <p:txBody>
          <a:bodyPr/>
          <a:lstStyle/>
          <a:p>
            <a:pPr marL="109537" indent="0">
              <a:buNone/>
            </a:pPr>
            <a:r>
              <a:rPr lang="en-US" sz="3600" u="sng" dirty="0">
                <a:solidFill>
                  <a:srgbClr val="660066"/>
                </a:solidFill>
              </a:rPr>
              <a:t>SOL Definitions</a:t>
            </a:r>
          </a:p>
          <a:p>
            <a:pPr marL="109537" indent="0">
              <a:buNone/>
            </a:pPr>
            <a:r>
              <a:rPr lang="en-US" sz="3600" dirty="0">
                <a:solidFill>
                  <a:srgbClr val="FF0000"/>
                </a:solidFill>
              </a:rPr>
              <a:t>Cost: </a:t>
            </a:r>
            <a:r>
              <a:rPr lang="en-US" sz="3600" dirty="0"/>
              <a:t>A cost is what you give up when you decide to do something.  Costs are the effort, loss, or sacrifice necessary to achieve or obtain something.</a:t>
            </a:r>
          </a:p>
          <a:p>
            <a:pPr marL="109537" indent="0">
              <a:buNone/>
            </a:pPr>
            <a:r>
              <a:rPr lang="en-US" sz="3600" dirty="0">
                <a:sym typeface="Wingdings" panose="05000000000000000000" pitchFamily="2" charset="2"/>
              </a:rPr>
              <a:t></a:t>
            </a:r>
            <a:endParaRPr lang="en-US" sz="3600" dirty="0"/>
          </a:p>
          <a:p>
            <a:pPr marL="109537" indent="0">
              <a:buNone/>
            </a:pPr>
            <a:endParaRPr lang="en-US" sz="3600" dirty="0">
              <a:solidFill>
                <a:srgbClr val="FF0000"/>
              </a:solidFill>
            </a:endParaRPr>
          </a:p>
        </p:txBody>
      </p:sp>
      <p:sp>
        <p:nvSpPr>
          <p:cNvPr id="3" name="Title 2"/>
          <p:cNvSpPr>
            <a:spLocks noGrp="1"/>
          </p:cNvSpPr>
          <p:nvPr>
            <p:ph type="title"/>
          </p:nvPr>
        </p:nvSpPr>
        <p:spPr>
          <a:xfrm>
            <a:off x="341311" y="381000"/>
            <a:ext cx="8229600" cy="1143000"/>
          </a:xfrm>
        </p:spPr>
        <p:txBody>
          <a:bodyPr>
            <a:normAutofit/>
          </a:bodyPr>
          <a:lstStyle/>
          <a:p>
            <a:r>
              <a:rPr lang="en-US" sz="3600" dirty="0"/>
              <a:t>New Skills Strand: 1h</a:t>
            </a:r>
          </a:p>
        </p:txBody>
      </p:sp>
    </p:spTree>
    <p:extLst>
      <p:ext uri="{BB962C8B-B14F-4D97-AF65-F5344CB8AC3E}">
        <p14:creationId xmlns:p14="http://schemas.microsoft.com/office/powerpoint/2010/main" val="2259262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E35F3BA-FE8B-4E36-87EF-206F94BD42EB}" type="slidenum">
              <a:rPr lang="en-US" smtClean="0"/>
              <a:pPr/>
              <a:t>4</a:t>
            </a:fld>
            <a:endParaRPr lang="en-US" dirty="0"/>
          </a:p>
        </p:txBody>
      </p:sp>
      <p:sp>
        <p:nvSpPr>
          <p:cNvPr id="3" name="AutoShape 5"/>
          <p:cNvSpPr>
            <a:spLocks noChangeArrowheads="1"/>
          </p:cNvSpPr>
          <p:nvPr/>
        </p:nvSpPr>
        <p:spPr bwMode="auto">
          <a:xfrm>
            <a:off x="-228600" y="926275"/>
            <a:ext cx="8915400" cy="762000"/>
          </a:xfrm>
          <a:prstGeom prst="roundRect">
            <a:avLst>
              <a:gd name="adj" fmla="val 0"/>
            </a:avLst>
          </a:prstGeom>
          <a:noFill/>
          <a:ln w="9525">
            <a:noFill/>
            <a:round/>
            <a:headEnd/>
            <a:tailEnd/>
          </a:ln>
          <a:effectLst/>
        </p:spPr>
        <p:txBody>
          <a:bodyPr anchor="b"/>
          <a:lstStyle/>
          <a:p>
            <a:pPr algn="ctr" eaLnBrk="1" hangingPunct="1"/>
            <a:r>
              <a:rPr lang="en-US" sz="3200" b="1" dirty="0">
                <a:latin typeface="Calibri" panose="020F0502020204030204" pitchFamily="34" charset="0"/>
                <a:ea typeface="Batang" panose="02030600000101010101" pitchFamily="18" charset="-127"/>
              </a:rPr>
              <a:t>2015 </a:t>
            </a:r>
            <a:r>
              <a:rPr lang="en-US" sz="3200" b="1" i="1" dirty="0">
                <a:latin typeface="Calibri" panose="020F0502020204030204" pitchFamily="34" charset="0"/>
                <a:ea typeface="Batang" panose="02030600000101010101" pitchFamily="18" charset="-127"/>
              </a:rPr>
              <a:t>History and Social Science                    Standards of Learning</a:t>
            </a:r>
          </a:p>
        </p:txBody>
      </p:sp>
      <p:sp>
        <p:nvSpPr>
          <p:cNvPr id="4" name="Rectangle 4"/>
          <p:cNvSpPr>
            <a:spLocks noChangeArrowheads="1"/>
          </p:cNvSpPr>
          <p:nvPr/>
        </p:nvSpPr>
        <p:spPr bwMode="auto">
          <a:xfrm>
            <a:off x="304800" y="2133600"/>
            <a:ext cx="8077200" cy="3429000"/>
          </a:xfrm>
          <a:prstGeom prst="rect">
            <a:avLst/>
          </a:prstGeom>
          <a:noFill/>
          <a:ln w="9525">
            <a:noFill/>
            <a:miter lim="800000"/>
            <a:headEnd/>
            <a:tailEnd/>
          </a:ln>
          <a:effectLst/>
        </p:spPr>
        <p:txBody>
          <a:bodyPr/>
          <a:lstStyle/>
          <a:p>
            <a:pPr marL="457200" indent="-457200" eaLnBrk="1" hangingPunct="1">
              <a:spcBef>
                <a:spcPct val="20000"/>
              </a:spcBef>
              <a:buClr>
                <a:schemeClr val="hlink"/>
              </a:buClr>
              <a:buSzPct val="60000"/>
              <a:buFont typeface="Arial" panose="020B0604020202020204" pitchFamily="34" charset="0"/>
              <a:buChar char="•"/>
            </a:pPr>
            <a:r>
              <a:rPr lang="en-US" sz="2800" b="1" dirty="0">
                <a:latin typeface="Calibri" pitchFamily="34" charset="0"/>
              </a:rPr>
              <a:t>The Standards of Learning adopted by the Virginia Board of Education on </a:t>
            </a:r>
            <a:r>
              <a:rPr lang="en-US" sz="2800" b="1" dirty="0">
                <a:solidFill>
                  <a:srgbClr val="00B050"/>
                </a:solidFill>
                <a:latin typeface="Calibri" pitchFamily="34" charset="0"/>
              </a:rPr>
              <a:t>March 26, 2015</a:t>
            </a:r>
          </a:p>
          <a:p>
            <a:pPr marL="457200" indent="-457200" eaLnBrk="1" hangingPunct="1">
              <a:spcBef>
                <a:spcPct val="20000"/>
              </a:spcBef>
              <a:buClr>
                <a:schemeClr val="hlink"/>
              </a:buClr>
              <a:buSzPct val="60000"/>
              <a:buFont typeface="Arial" panose="020B0604020202020204" pitchFamily="34" charset="0"/>
              <a:buChar char="•"/>
            </a:pPr>
            <a:r>
              <a:rPr lang="en-US" sz="2800" b="1" dirty="0">
                <a:latin typeface="Calibri" pitchFamily="34" charset="0"/>
              </a:rPr>
              <a:t>Curriculum Framework adopted by the Virginia Board of Education on </a:t>
            </a:r>
            <a:r>
              <a:rPr lang="en-US" sz="2800" b="1" dirty="0">
                <a:solidFill>
                  <a:srgbClr val="00B050"/>
                </a:solidFill>
                <a:latin typeface="Calibri" pitchFamily="34" charset="0"/>
              </a:rPr>
              <a:t>January 28, 2016</a:t>
            </a:r>
          </a:p>
          <a:p>
            <a:pPr marL="457200" indent="-457200" eaLnBrk="1" hangingPunct="1">
              <a:spcBef>
                <a:spcPct val="20000"/>
              </a:spcBef>
              <a:buClr>
                <a:schemeClr val="hlink"/>
              </a:buClr>
              <a:buSzPct val="60000"/>
              <a:buFont typeface="Arial" panose="020B0604020202020204" pitchFamily="34" charset="0"/>
              <a:buChar char="•"/>
            </a:pPr>
            <a:r>
              <a:rPr lang="en-US" sz="2800" b="1" dirty="0">
                <a:solidFill>
                  <a:srgbClr val="00B050"/>
                </a:solidFill>
                <a:latin typeface="Calibri" pitchFamily="34" charset="0"/>
              </a:rPr>
              <a:t>Full implementation of 2015 </a:t>
            </a:r>
            <a:r>
              <a:rPr lang="en-US" sz="2800" b="1" i="1" dirty="0">
                <a:solidFill>
                  <a:srgbClr val="00B050"/>
                </a:solidFill>
                <a:latin typeface="Calibri" pitchFamily="34" charset="0"/>
              </a:rPr>
              <a:t>History and Social Science Standards of Learning </a:t>
            </a:r>
            <a:r>
              <a:rPr lang="en-US" sz="2800" b="1" dirty="0">
                <a:solidFill>
                  <a:srgbClr val="00B050"/>
                </a:solidFill>
                <a:latin typeface="Calibri" pitchFamily="34" charset="0"/>
              </a:rPr>
              <a:t>and Curriculum Framework</a:t>
            </a:r>
            <a:r>
              <a:rPr lang="en-US" sz="2800" b="1" i="1" dirty="0">
                <a:solidFill>
                  <a:srgbClr val="00B050"/>
                </a:solidFill>
                <a:latin typeface="Calibri" pitchFamily="34" charset="0"/>
              </a:rPr>
              <a:t> </a:t>
            </a:r>
            <a:r>
              <a:rPr lang="en-US" sz="2800" b="1" dirty="0">
                <a:solidFill>
                  <a:srgbClr val="00B050"/>
                </a:solidFill>
                <a:latin typeface="Calibri" pitchFamily="34" charset="0"/>
              </a:rPr>
              <a:t>is anticipated for 2017 – 18 school year.</a:t>
            </a:r>
          </a:p>
          <a:p>
            <a:pPr eaLnBrk="1" hangingPunct="1">
              <a:spcBef>
                <a:spcPct val="20000"/>
              </a:spcBef>
              <a:buClr>
                <a:schemeClr val="hlink"/>
              </a:buClr>
              <a:buSzPct val="60000"/>
            </a:pPr>
            <a:endParaRPr lang="en-US" sz="2800" b="1" dirty="0">
              <a:solidFill>
                <a:srgbClr val="C00000"/>
              </a:solidFill>
              <a:effectLst>
                <a:outerShdw blurRad="38100" dist="38100" dir="2700000" algn="tl">
                  <a:srgbClr val="000000">
                    <a:alpha val="43137"/>
                  </a:srgbClr>
                </a:outerShdw>
              </a:effectLst>
              <a:latin typeface="Calibri" pitchFamily="34" charset="0"/>
            </a:endParaRPr>
          </a:p>
          <a:p>
            <a:pPr marL="457200" indent="-457200" eaLnBrk="1" hangingPunct="1">
              <a:spcBef>
                <a:spcPct val="20000"/>
              </a:spcBef>
              <a:buClr>
                <a:schemeClr val="hlink"/>
              </a:buClr>
              <a:buSzPct val="60000"/>
              <a:buFont typeface="Arial" panose="020B0604020202020204" pitchFamily="34" charset="0"/>
              <a:buChar char="•"/>
            </a:pPr>
            <a:endParaRPr lang="en-US" b="1" dirty="0">
              <a:effectLst>
                <a:outerShdw blurRad="38100" dist="38100" dir="2700000" algn="tl">
                  <a:srgbClr val="000000">
                    <a:alpha val="43137"/>
                  </a:srgbClr>
                </a:outerShdw>
              </a:effectLst>
              <a:latin typeface="Calibri" pitchFamily="34" charset="0"/>
            </a:endParaRPr>
          </a:p>
        </p:txBody>
      </p:sp>
    </p:spTree>
    <p:extLst>
      <p:ext uri="{BB962C8B-B14F-4D97-AF65-F5344CB8AC3E}">
        <p14:creationId xmlns:p14="http://schemas.microsoft.com/office/powerpoint/2010/main" val="230481646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xmlns:mv="urn:schemas-microsoft-com:mac:vml">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1000"/>
                                        <p:tgtEl>
                                          <p:spTgt spid="4">
                                            <p:txEl>
                                              <p:pRg st="0" end="0"/>
                                            </p:txEl>
                                          </p:spTgt>
                                        </p:tgtEl>
                                      </p:cBhvr>
                                    </p:animEffect>
                                    <p:anim calcmode="lin" valueType="num">
                                      <p:cBhvr>
                                        <p:cTn id="14"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Effect transition="in" filter="fade">
                                      <p:cBhvr>
                                        <p:cTn id="20" dur="1000"/>
                                        <p:tgtEl>
                                          <p:spTgt spid="4">
                                            <p:txEl>
                                              <p:pRg st="1" end="1"/>
                                            </p:txEl>
                                          </p:spTgt>
                                        </p:tgtEl>
                                      </p:cBhvr>
                                    </p:animEffect>
                                    <p:anim calcmode="lin" valueType="num">
                                      <p:cBhvr>
                                        <p:cTn id="21"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1000"/>
                                        <p:tgtEl>
                                          <p:spTgt spid="4">
                                            <p:txEl>
                                              <p:pRg st="2" end="2"/>
                                            </p:txEl>
                                          </p:spTgt>
                                        </p:tgtEl>
                                      </p:cBhvr>
                                    </p:animEffect>
                                    <p:anim calcmode="lin" valueType="num">
                                      <p:cBhvr>
                                        <p:cTn id="2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600" y="1600200"/>
            <a:ext cx="8229600" cy="4525962"/>
          </a:xfrm>
        </p:spPr>
        <p:txBody>
          <a:bodyPr/>
          <a:lstStyle/>
          <a:p>
            <a:pPr marL="109537" indent="0">
              <a:buNone/>
            </a:pPr>
            <a:r>
              <a:rPr lang="en-US" sz="3600" u="sng" dirty="0">
                <a:solidFill>
                  <a:srgbClr val="660066"/>
                </a:solidFill>
              </a:rPr>
              <a:t>SOL Definitions</a:t>
            </a:r>
          </a:p>
          <a:p>
            <a:pPr marL="109537" indent="0">
              <a:buNone/>
            </a:pPr>
            <a:r>
              <a:rPr lang="en-US" sz="4000" b="1" dirty="0">
                <a:solidFill>
                  <a:srgbClr val="006600"/>
                </a:solidFill>
              </a:rPr>
              <a:t>Benefit: </a:t>
            </a:r>
            <a:r>
              <a:rPr lang="en-US" sz="4000" dirty="0"/>
              <a:t>A benefit is what satisfies your wants. Benefits are what is gained when an action is taken or a choice is made.</a:t>
            </a:r>
          </a:p>
          <a:p>
            <a:pPr marL="109537" indent="0">
              <a:buNone/>
            </a:pPr>
            <a:r>
              <a:rPr lang="en-US" sz="4000" dirty="0">
                <a:sym typeface="Wingdings" panose="05000000000000000000" pitchFamily="2" charset="2"/>
              </a:rPr>
              <a:t></a:t>
            </a:r>
            <a:endParaRPr lang="en-US" sz="4000" dirty="0"/>
          </a:p>
          <a:p>
            <a:endParaRPr lang="en-US" sz="5400" b="1" dirty="0">
              <a:solidFill>
                <a:srgbClr val="006600"/>
              </a:solidFill>
            </a:endParaRPr>
          </a:p>
          <a:p>
            <a:endParaRPr lang="en-US" sz="3200" dirty="0"/>
          </a:p>
          <a:p>
            <a:endParaRPr lang="en-US" sz="3200" dirty="0"/>
          </a:p>
          <a:p>
            <a:endParaRPr lang="en-US" dirty="0"/>
          </a:p>
        </p:txBody>
      </p:sp>
      <p:sp>
        <p:nvSpPr>
          <p:cNvPr id="3" name="Title 2"/>
          <p:cNvSpPr>
            <a:spLocks noGrp="1"/>
          </p:cNvSpPr>
          <p:nvPr>
            <p:ph type="title"/>
          </p:nvPr>
        </p:nvSpPr>
        <p:spPr>
          <a:xfrm>
            <a:off x="341311" y="381000"/>
            <a:ext cx="8229600" cy="1143000"/>
          </a:xfrm>
        </p:spPr>
        <p:txBody>
          <a:bodyPr>
            <a:normAutofit/>
          </a:bodyPr>
          <a:lstStyle/>
          <a:p>
            <a:r>
              <a:rPr lang="en-US" sz="3600" dirty="0"/>
              <a:t>New Skills Strand 1h</a:t>
            </a:r>
          </a:p>
        </p:txBody>
      </p:sp>
    </p:spTree>
    <p:extLst>
      <p:ext uri="{BB962C8B-B14F-4D97-AF65-F5344CB8AC3E}">
        <p14:creationId xmlns:p14="http://schemas.microsoft.com/office/powerpoint/2010/main" val="2801873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600200"/>
            <a:ext cx="8686800" cy="5105400"/>
          </a:xfrm>
        </p:spPr>
        <p:txBody>
          <a:bodyPr/>
          <a:lstStyle/>
          <a:p>
            <a:pPr marL="109537" indent="0">
              <a:buNone/>
            </a:pPr>
            <a:r>
              <a:rPr lang="en-US" sz="4000" u="sng" dirty="0">
                <a:solidFill>
                  <a:srgbClr val="660066"/>
                </a:solidFill>
              </a:rPr>
              <a:t>SOL Definitions</a:t>
            </a:r>
          </a:p>
          <a:p>
            <a:pPr marL="0" indent="0">
              <a:spcBef>
                <a:spcPts val="0"/>
              </a:spcBef>
              <a:buNone/>
            </a:pPr>
            <a:r>
              <a:rPr lang="en-US" sz="4000" b="1" dirty="0">
                <a:solidFill>
                  <a:srgbClr val="7030A0"/>
                </a:solidFill>
              </a:rPr>
              <a:t>Incentives</a:t>
            </a:r>
            <a:r>
              <a:rPr lang="en-US" sz="4000" dirty="0">
                <a:solidFill>
                  <a:srgbClr val="000000"/>
                </a:solidFill>
              </a:rPr>
              <a:t> - actions or rewards that encourage people to act. </a:t>
            </a:r>
          </a:p>
          <a:p>
            <a:pPr marL="0" indent="0">
              <a:spcBef>
                <a:spcPts val="0"/>
              </a:spcBef>
              <a:buNone/>
            </a:pPr>
            <a:r>
              <a:rPr lang="en-US" sz="4000" dirty="0">
                <a:solidFill>
                  <a:srgbClr val="000000"/>
                </a:solidFill>
              </a:rPr>
              <a:t>When incentives change, behavior changes in predictable ways. </a:t>
            </a:r>
          </a:p>
          <a:p>
            <a:pPr marL="0" indent="0">
              <a:spcBef>
                <a:spcPts val="0"/>
              </a:spcBef>
              <a:buNone/>
            </a:pPr>
            <a:r>
              <a:rPr lang="en-US" sz="4000" b="1" dirty="0">
                <a:solidFill>
                  <a:srgbClr val="7030A0"/>
                </a:solidFill>
              </a:rPr>
              <a:t>Consequences – </a:t>
            </a:r>
            <a:r>
              <a:rPr lang="en-US" sz="4000" dirty="0"/>
              <a:t>the outcome of an action. Some consequences are unintended! </a:t>
            </a:r>
            <a:endParaRPr lang="en-US" sz="4000" b="1" dirty="0">
              <a:solidFill>
                <a:srgbClr val="006600"/>
              </a:solidFill>
            </a:endParaRPr>
          </a:p>
          <a:p>
            <a:endParaRPr lang="en-US" sz="3200" dirty="0"/>
          </a:p>
          <a:p>
            <a:endParaRPr lang="en-US" sz="3200" dirty="0"/>
          </a:p>
          <a:p>
            <a:endParaRPr lang="en-US" dirty="0"/>
          </a:p>
        </p:txBody>
      </p:sp>
      <p:sp>
        <p:nvSpPr>
          <p:cNvPr id="3" name="Title 2"/>
          <p:cNvSpPr>
            <a:spLocks noGrp="1"/>
          </p:cNvSpPr>
          <p:nvPr>
            <p:ph type="title"/>
          </p:nvPr>
        </p:nvSpPr>
        <p:spPr>
          <a:xfrm>
            <a:off x="341310" y="381000"/>
            <a:ext cx="8650289" cy="1143000"/>
          </a:xfrm>
        </p:spPr>
        <p:txBody>
          <a:bodyPr>
            <a:normAutofit fontScale="90000"/>
          </a:bodyPr>
          <a:lstStyle/>
          <a:p>
            <a:r>
              <a:rPr lang="en-US" sz="3600" dirty="0"/>
              <a:t>New Skills Strand: WG.lh, WHI.1h, WHII.1h </a:t>
            </a:r>
          </a:p>
        </p:txBody>
      </p:sp>
    </p:spTree>
    <p:extLst>
      <p:ext uri="{BB962C8B-B14F-4D97-AF65-F5344CB8AC3E}">
        <p14:creationId xmlns:p14="http://schemas.microsoft.com/office/powerpoint/2010/main" val="1528804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990600"/>
            <a:ext cx="8229600" cy="4525962"/>
          </a:xfrm>
        </p:spPr>
        <p:txBody>
          <a:bodyPr/>
          <a:lstStyle/>
          <a:p>
            <a:r>
              <a:rPr lang="en-US" sz="2800" dirty="0"/>
              <a:t>Economic decision making focuses on considering the costs and benefits of a choice BEFORE the decision is made.</a:t>
            </a:r>
          </a:p>
          <a:p>
            <a:r>
              <a:rPr lang="en-US" sz="2800" dirty="0"/>
              <a:t>This can help our students to think about ALL the possibilities and consequences before they make their choice.</a:t>
            </a:r>
          </a:p>
          <a:p>
            <a:r>
              <a:rPr lang="en-US" sz="2800" dirty="0"/>
              <a:t>Thinking rationally – making a choice because the benefits outweigh the costs –                                                     has life-long benefits.   </a:t>
            </a:r>
          </a:p>
        </p:txBody>
      </p:sp>
      <p:sp>
        <p:nvSpPr>
          <p:cNvPr id="3" name="Title 2"/>
          <p:cNvSpPr>
            <a:spLocks noGrp="1"/>
          </p:cNvSpPr>
          <p:nvPr>
            <p:ph type="title"/>
          </p:nvPr>
        </p:nvSpPr>
        <p:spPr>
          <a:xfrm>
            <a:off x="0" y="-152400"/>
            <a:ext cx="8229600" cy="1143000"/>
          </a:xfrm>
        </p:spPr>
        <p:txBody>
          <a:bodyPr/>
          <a:lstStyle/>
          <a:p>
            <a:r>
              <a:rPr lang="en-US" dirty="0"/>
              <a:t>Why is this skill important?</a:t>
            </a:r>
          </a:p>
        </p:txBody>
      </p:sp>
    </p:spTree>
    <p:extLst>
      <p:ext uri="{BB962C8B-B14F-4D97-AF65-F5344CB8AC3E}">
        <p14:creationId xmlns:p14="http://schemas.microsoft.com/office/powerpoint/2010/main" val="3334493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Opportunity Cost</a:t>
            </a:r>
          </a:p>
        </p:txBody>
      </p:sp>
      <p:sp>
        <p:nvSpPr>
          <p:cNvPr id="3" name="Content Placeholder 2"/>
          <p:cNvSpPr>
            <a:spLocks noGrp="1"/>
          </p:cNvSpPr>
          <p:nvPr>
            <p:ph idx="1"/>
          </p:nvPr>
        </p:nvSpPr>
        <p:spPr/>
        <p:txBody>
          <a:bodyPr>
            <a:normAutofit/>
          </a:bodyPr>
          <a:lstStyle/>
          <a:p>
            <a:pPr algn="ctr">
              <a:buNone/>
            </a:pPr>
            <a:r>
              <a:rPr lang="en-US" sz="3600" dirty="0"/>
              <a:t>All tools must include an intentional analysis of </a:t>
            </a:r>
            <a:r>
              <a:rPr lang="en-US" sz="3600" b="1" u="sng" dirty="0"/>
              <a:t>what is </a:t>
            </a:r>
          </a:p>
          <a:p>
            <a:pPr algn="ctr">
              <a:buNone/>
            </a:pPr>
            <a:r>
              <a:rPr lang="en-US" sz="3600" b="1" u="sng" dirty="0"/>
              <a:t>given up</a:t>
            </a:r>
            <a:r>
              <a:rPr lang="en-US" sz="3600" dirty="0"/>
              <a:t> when making a choice!</a:t>
            </a:r>
          </a:p>
        </p:txBody>
      </p:sp>
      <p:pic>
        <p:nvPicPr>
          <p:cNvPr id="34818" name="Picture 2" descr="C:\Documents and Settings\ayers_c\Local Settings\Temporary Internet Files\Content.IE5\PA8OZ04D\MCj04347500000[1].png"/>
          <p:cNvPicPr>
            <a:picLocks noChangeAspect="1" noChangeArrowheads="1"/>
          </p:cNvPicPr>
          <p:nvPr/>
        </p:nvPicPr>
        <p:blipFill>
          <a:blip r:embed="rId2" cstate="print"/>
          <a:srcRect/>
          <a:stretch>
            <a:fillRect/>
          </a:stretch>
        </p:blipFill>
        <p:spPr bwMode="auto">
          <a:xfrm>
            <a:off x="2691143" y="3863250"/>
            <a:ext cx="2819400" cy="2819400"/>
          </a:xfrm>
          <a:prstGeom prst="rect">
            <a:avLst/>
          </a:prstGeom>
          <a:noFill/>
        </p:spPr>
      </p:pic>
    </p:spTree>
    <p:extLst>
      <p:ext uri="{BB962C8B-B14F-4D97-AF65-F5344CB8AC3E}">
        <p14:creationId xmlns:p14="http://schemas.microsoft.com/office/powerpoint/2010/main" val="132468097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a:xfrm>
            <a:off x="38100" y="0"/>
            <a:ext cx="8839200" cy="1143000"/>
          </a:xfrm>
        </p:spPr>
        <p:txBody>
          <a:bodyPr>
            <a:normAutofit/>
          </a:bodyPr>
          <a:lstStyle/>
          <a:p>
            <a:r>
              <a:rPr lang="en-US" sz="4400" dirty="0"/>
              <a:t>Cost – Benefit Decision Grid</a:t>
            </a:r>
          </a:p>
        </p:txBody>
      </p:sp>
      <p:sp>
        <p:nvSpPr>
          <p:cNvPr id="3" name="Content Placeholder 2"/>
          <p:cNvSpPr>
            <a:spLocks noGrp="1"/>
          </p:cNvSpPr>
          <p:nvPr>
            <p:ph idx="1"/>
          </p:nvPr>
        </p:nvSpPr>
        <p:spPr>
          <a:xfrm>
            <a:off x="228600" y="1066800"/>
            <a:ext cx="8458200" cy="6096000"/>
          </a:xfrm>
        </p:spPr>
        <p:txBody>
          <a:bodyPr rtlCol="0">
            <a:normAutofit/>
          </a:bodyPr>
          <a:lstStyle/>
          <a:p>
            <a:pPr algn="ctr" fontAlgn="auto">
              <a:spcAft>
                <a:spcPts val="0"/>
              </a:spcAft>
              <a:buNone/>
              <a:defRPr/>
            </a:pPr>
            <a:endParaRPr lang="en-US" sz="1725" dirty="0"/>
          </a:p>
          <a:p>
            <a:pPr algn="ctr" fontAlgn="auto">
              <a:spcAft>
                <a:spcPts val="0"/>
              </a:spcAft>
              <a:buNone/>
              <a:defRPr/>
            </a:pPr>
            <a:r>
              <a:rPr lang="en-US" sz="2800" dirty="0"/>
              <a:t>Importance of Tool</a:t>
            </a:r>
          </a:p>
          <a:p>
            <a:pPr algn="ctr" fontAlgn="auto">
              <a:spcAft>
                <a:spcPts val="0"/>
              </a:spcAft>
              <a:buNone/>
              <a:defRPr/>
            </a:pPr>
            <a:r>
              <a:rPr lang="en-US" sz="2800" b="0" i="1" dirty="0"/>
              <a:t>For Future Decisions – an intentional consideration of less obvious factors  that may be important to the outcome</a:t>
            </a:r>
          </a:p>
          <a:p>
            <a:pPr algn="ctr" fontAlgn="auto">
              <a:spcAft>
                <a:spcPts val="0"/>
              </a:spcAft>
              <a:buNone/>
              <a:defRPr/>
            </a:pPr>
            <a:endParaRPr lang="en-US" sz="2800" b="0" i="1" dirty="0"/>
          </a:p>
          <a:p>
            <a:pPr algn="ctr" fontAlgn="auto">
              <a:spcAft>
                <a:spcPts val="0"/>
              </a:spcAft>
              <a:buNone/>
              <a:defRPr/>
            </a:pPr>
            <a:r>
              <a:rPr lang="en-US" sz="2800" b="0" i="1" dirty="0"/>
              <a:t>For Past Decisions – provides context for the decision - helping to understand why the action was taken and evaluate whether the best decision was made.</a:t>
            </a:r>
          </a:p>
          <a:p>
            <a:pPr algn="ctr" fontAlgn="auto">
              <a:spcAft>
                <a:spcPts val="0"/>
              </a:spcAft>
              <a:buNone/>
              <a:defRPr/>
            </a:pPr>
            <a:endParaRPr lang="en-US" dirty="0"/>
          </a:p>
        </p:txBody>
      </p:sp>
    </p:spTree>
    <p:extLst>
      <p:ext uri="{BB962C8B-B14F-4D97-AF65-F5344CB8AC3E}">
        <p14:creationId xmlns:p14="http://schemas.microsoft.com/office/powerpoint/2010/main" val="1627834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8737"/>
            <a:ext cx="8229600" cy="1143000"/>
          </a:xfrm>
        </p:spPr>
        <p:txBody>
          <a:bodyPr>
            <a:normAutofit fontScale="90000"/>
          </a:bodyPr>
          <a:lstStyle/>
          <a:p>
            <a:r>
              <a:rPr lang="en-US" dirty="0"/>
              <a:t>Tool #1:  Cost – Benefit Analysis</a:t>
            </a:r>
            <a:br>
              <a:rPr lang="en-US" dirty="0"/>
            </a:br>
            <a:r>
              <a:rPr lang="en-US" sz="2400" dirty="0"/>
              <a:t>Personal Example</a:t>
            </a:r>
          </a:p>
        </p:txBody>
      </p:sp>
      <p:graphicFrame>
        <p:nvGraphicFramePr>
          <p:cNvPr id="4" name="Content Placeholder 3"/>
          <p:cNvGraphicFramePr>
            <a:graphicFrameLocks noGrp="1"/>
          </p:cNvGraphicFramePr>
          <p:nvPr>
            <p:ph idx="1"/>
            <p:extLst/>
          </p:nvPr>
        </p:nvGraphicFramePr>
        <p:xfrm>
          <a:off x="152400" y="2286000"/>
          <a:ext cx="8763000" cy="2773680"/>
        </p:xfrm>
        <a:graphic>
          <a:graphicData uri="http://schemas.openxmlformats.org/drawingml/2006/table">
            <a:tbl>
              <a:tblPr firstRow="1" bandRow="1">
                <a:tableStyleId>{5C22544A-7EE6-4342-B048-85BDC9FD1C3A}</a:tableStyleId>
              </a:tblPr>
              <a:tblGrid>
                <a:gridCol w="4381500">
                  <a:extLst>
                    <a:ext uri="{9D8B030D-6E8A-4147-A177-3AD203B41FA5}">
                      <a16:colId xmlns="" xmlns:a16="http://schemas.microsoft.com/office/drawing/2014/main" val="20000"/>
                    </a:ext>
                  </a:extLst>
                </a:gridCol>
                <a:gridCol w="4381500">
                  <a:extLst>
                    <a:ext uri="{9D8B030D-6E8A-4147-A177-3AD203B41FA5}">
                      <a16:colId xmlns="" xmlns:a16="http://schemas.microsoft.com/office/drawing/2014/main" val="20001"/>
                    </a:ext>
                  </a:extLst>
                </a:gridCol>
              </a:tblGrid>
              <a:tr h="370840">
                <a:tc>
                  <a:txBody>
                    <a:bodyPr/>
                    <a:lstStyle/>
                    <a:p>
                      <a:pPr algn="ctr"/>
                      <a:r>
                        <a:rPr lang="en-US" sz="2400" dirty="0"/>
                        <a:t>Costs  </a:t>
                      </a:r>
                      <a:r>
                        <a:rPr lang="en-US" sz="2400" dirty="0">
                          <a:sym typeface="Wingdings" panose="05000000000000000000" pitchFamily="2" charset="2"/>
                        </a:rPr>
                        <a:t></a:t>
                      </a:r>
                      <a:endParaRPr lang="en-US" sz="2400" dirty="0"/>
                    </a:p>
                  </a:txBody>
                  <a:tcPr/>
                </a:tc>
                <a:tc>
                  <a:txBody>
                    <a:bodyPr/>
                    <a:lstStyle/>
                    <a:p>
                      <a:pPr algn="ctr"/>
                      <a:r>
                        <a:rPr lang="en-US" sz="2400" dirty="0"/>
                        <a:t>Benefits  </a:t>
                      </a:r>
                      <a:r>
                        <a:rPr lang="en-US" sz="2400" dirty="0">
                          <a:sym typeface="Wingdings" panose="05000000000000000000" pitchFamily="2" charset="2"/>
                        </a:rPr>
                        <a:t></a:t>
                      </a:r>
                      <a:endParaRPr lang="en-US" sz="2400" dirty="0"/>
                    </a:p>
                  </a:txBody>
                  <a:tcPr/>
                </a:tc>
                <a:extLst>
                  <a:ext uri="{0D108BD9-81ED-4DB2-BD59-A6C34878D82A}">
                    <a16:rowId xmlns="" xmlns:a16="http://schemas.microsoft.com/office/drawing/2014/main" val="10000"/>
                  </a:ext>
                </a:extLst>
              </a:tr>
              <a:tr h="370840">
                <a:tc>
                  <a:txBody>
                    <a:bodyPr/>
                    <a:lstStyle/>
                    <a:p>
                      <a:endParaRPr lang="en-US" sz="1600" dirty="0">
                        <a:solidFill>
                          <a:srgbClr val="FF0000"/>
                        </a:solidFill>
                        <a:latin typeface="Lucida Handwriting" pitchFamily="66" charset="0"/>
                      </a:endParaRPr>
                    </a:p>
                    <a:p>
                      <a:endParaRPr lang="en-US" sz="1600" dirty="0">
                        <a:solidFill>
                          <a:srgbClr val="FF0000"/>
                        </a:solidFill>
                        <a:latin typeface="Lucida Handwriting" pitchFamily="66" charset="0"/>
                      </a:endParaRPr>
                    </a:p>
                  </a:txBody>
                  <a:tcPr/>
                </a:tc>
                <a:tc>
                  <a:txBody>
                    <a:bodyPr/>
                    <a:lstStyle/>
                    <a:p>
                      <a:endParaRPr lang="en-US" dirty="0">
                        <a:latin typeface="Lucida Handwriting" pitchFamily="66" charset="0"/>
                      </a:endParaRPr>
                    </a:p>
                  </a:txBody>
                  <a:tcPr/>
                </a:tc>
                <a:extLst>
                  <a:ext uri="{0D108BD9-81ED-4DB2-BD59-A6C34878D82A}">
                    <a16:rowId xmlns="" xmlns:a16="http://schemas.microsoft.com/office/drawing/2014/main" val="10001"/>
                  </a:ext>
                </a:extLst>
              </a:tr>
              <a:tr h="370840">
                <a:tc>
                  <a:txBody>
                    <a:bodyPr/>
                    <a:lstStyle/>
                    <a:p>
                      <a:endParaRPr lang="en-US" sz="1600" dirty="0">
                        <a:latin typeface="Lucida Handwriting" pitchFamily="66" charset="0"/>
                      </a:endParaRPr>
                    </a:p>
                    <a:p>
                      <a:endParaRPr lang="en-US" sz="1600" dirty="0">
                        <a:latin typeface="Lucida Handwriting" pitchFamily="66" charset="0"/>
                      </a:endParaRPr>
                    </a:p>
                  </a:txBody>
                  <a:tcPr/>
                </a:tc>
                <a:tc>
                  <a:txBody>
                    <a:bodyPr/>
                    <a:lstStyle/>
                    <a:p>
                      <a:endParaRPr lang="en-US" dirty="0">
                        <a:latin typeface="Lucida Handwriting" pitchFamily="66" charset="0"/>
                      </a:endParaRPr>
                    </a:p>
                  </a:txBody>
                  <a:tcPr/>
                </a:tc>
                <a:extLst>
                  <a:ext uri="{0D108BD9-81ED-4DB2-BD59-A6C34878D82A}">
                    <a16:rowId xmlns="" xmlns:a16="http://schemas.microsoft.com/office/drawing/2014/main" val="10002"/>
                  </a:ext>
                </a:extLst>
              </a:tr>
              <a:tr h="370840">
                <a:tc>
                  <a:txBody>
                    <a:bodyPr/>
                    <a:lstStyle/>
                    <a:p>
                      <a:endParaRPr lang="en-US" sz="1600" dirty="0">
                        <a:latin typeface="Lucida Handwriting" pitchFamily="66" charset="0"/>
                      </a:endParaRPr>
                    </a:p>
                    <a:p>
                      <a:endParaRPr lang="en-US" sz="1600" dirty="0">
                        <a:latin typeface="Lucida Handwriting" pitchFamily="66" charset="0"/>
                      </a:endParaRPr>
                    </a:p>
                  </a:txBody>
                  <a:tcPr/>
                </a:tc>
                <a:tc>
                  <a:txBody>
                    <a:bodyPr/>
                    <a:lstStyle/>
                    <a:p>
                      <a:endParaRPr lang="en-US" dirty="0">
                        <a:latin typeface="Lucida Handwriting" pitchFamily="66" charset="0"/>
                      </a:endParaRPr>
                    </a:p>
                  </a:txBody>
                  <a:tcPr/>
                </a:tc>
                <a:extLst>
                  <a:ext uri="{0D108BD9-81ED-4DB2-BD59-A6C34878D82A}">
                    <a16:rowId xmlns="" xmlns:a16="http://schemas.microsoft.com/office/drawing/2014/main" val="10003"/>
                  </a:ext>
                </a:extLst>
              </a:tr>
              <a:tr h="370840">
                <a:tc>
                  <a:txBody>
                    <a:bodyPr/>
                    <a:lstStyle/>
                    <a:p>
                      <a:endParaRPr lang="en-US" sz="1600" dirty="0">
                        <a:latin typeface="Lucida Handwriting" pitchFamily="66" charset="0"/>
                      </a:endParaRPr>
                    </a:p>
                    <a:p>
                      <a:endParaRPr lang="en-US" sz="1600" dirty="0">
                        <a:latin typeface="Lucida Handwriting" pitchFamily="66" charset="0"/>
                      </a:endParaRPr>
                    </a:p>
                  </a:txBody>
                  <a:tcPr/>
                </a:tc>
                <a:tc>
                  <a:txBody>
                    <a:bodyPr/>
                    <a:lstStyle/>
                    <a:p>
                      <a:endParaRPr lang="en-US" dirty="0">
                        <a:latin typeface="Lucida Handwriting" pitchFamily="66" charset="0"/>
                      </a:endParaRPr>
                    </a:p>
                  </a:txBody>
                  <a:tcPr/>
                </a:tc>
                <a:extLst>
                  <a:ext uri="{0D108BD9-81ED-4DB2-BD59-A6C34878D82A}">
                    <a16:rowId xmlns="" xmlns:a16="http://schemas.microsoft.com/office/drawing/2014/main" val="10004"/>
                  </a:ext>
                </a:extLst>
              </a:tr>
            </a:tbl>
          </a:graphicData>
        </a:graphic>
      </p:graphicFrame>
      <p:sp>
        <p:nvSpPr>
          <p:cNvPr id="5" name="TextBox 4"/>
          <p:cNvSpPr txBox="1"/>
          <p:nvPr/>
        </p:nvSpPr>
        <p:spPr>
          <a:xfrm>
            <a:off x="228600" y="1524000"/>
            <a:ext cx="8686800" cy="461665"/>
          </a:xfrm>
          <a:prstGeom prst="rect">
            <a:avLst/>
          </a:prstGeom>
          <a:noFill/>
        </p:spPr>
        <p:txBody>
          <a:bodyPr wrap="square" rtlCol="0">
            <a:spAutoFit/>
          </a:bodyPr>
          <a:lstStyle/>
          <a:p>
            <a:pPr fontAlgn="auto">
              <a:spcBef>
                <a:spcPts val="0"/>
              </a:spcBef>
              <a:spcAft>
                <a:spcPts val="0"/>
              </a:spcAft>
            </a:pPr>
            <a:r>
              <a:rPr lang="en-US" sz="2400" b="1" dirty="0">
                <a:solidFill>
                  <a:srgbClr val="1A3CE6"/>
                </a:solidFill>
                <a:latin typeface="Constantia"/>
                <a:cs typeface="+mn-cs"/>
              </a:rPr>
              <a:t>Should I attend today’s training? </a:t>
            </a:r>
          </a:p>
        </p:txBody>
      </p:sp>
    </p:spTree>
    <p:extLst>
      <p:ext uri="{BB962C8B-B14F-4D97-AF65-F5344CB8AC3E}">
        <p14:creationId xmlns:p14="http://schemas.microsoft.com/office/powerpoint/2010/main" val="156094153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1"/>
            <a:ext cx="8229600" cy="914399"/>
          </a:xfrm>
        </p:spPr>
        <p:txBody>
          <a:bodyPr>
            <a:normAutofit fontScale="90000"/>
          </a:bodyPr>
          <a:lstStyle/>
          <a:p>
            <a:r>
              <a:rPr lang="en-US" dirty="0"/>
              <a:t>Tool #1:  Cost – Benefit Analysis</a:t>
            </a:r>
            <a:br>
              <a:rPr lang="en-US" dirty="0"/>
            </a:br>
            <a:endParaRPr lang="en-US" sz="2400" dirty="0"/>
          </a:p>
        </p:txBody>
      </p:sp>
      <p:graphicFrame>
        <p:nvGraphicFramePr>
          <p:cNvPr id="4" name="Content Placeholder 3"/>
          <p:cNvGraphicFramePr>
            <a:graphicFrameLocks noGrp="1"/>
          </p:cNvGraphicFramePr>
          <p:nvPr>
            <p:ph idx="1"/>
            <p:extLst/>
          </p:nvPr>
        </p:nvGraphicFramePr>
        <p:xfrm>
          <a:off x="152400" y="2286000"/>
          <a:ext cx="8763000" cy="3124200"/>
        </p:xfrm>
        <a:graphic>
          <a:graphicData uri="http://schemas.openxmlformats.org/drawingml/2006/table">
            <a:tbl>
              <a:tblPr firstRow="1" bandRow="1">
                <a:tableStyleId>{5C22544A-7EE6-4342-B048-85BDC9FD1C3A}</a:tableStyleId>
              </a:tblPr>
              <a:tblGrid>
                <a:gridCol w="4381500">
                  <a:extLst>
                    <a:ext uri="{9D8B030D-6E8A-4147-A177-3AD203B41FA5}">
                      <a16:colId xmlns="" xmlns:a16="http://schemas.microsoft.com/office/drawing/2014/main" val="20000"/>
                    </a:ext>
                  </a:extLst>
                </a:gridCol>
                <a:gridCol w="4381500">
                  <a:extLst>
                    <a:ext uri="{9D8B030D-6E8A-4147-A177-3AD203B41FA5}">
                      <a16:colId xmlns="" xmlns:a16="http://schemas.microsoft.com/office/drawing/2014/main" val="20001"/>
                    </a:ext>
                  </a:extLst>
                </a:gridCol>
              </a:tblGrid>
              <a:tr h="771672">
                <a:tc>
                  <a:txBody>
                    <a:bodyPr/>
                    <a:lstStyle/>
                    <a:p>
                      <a:pPr algn="ctr"/>
                      <a:r>
                        <a:rPr lang="en-US" sz="2400" dirty="0"/>
                        <a:t>Costs</a:t>
                      </a:r>
                    </a:p>
                  </a:txBody>
                  <a:tcPr/>
                </a:tc>
                <a:tc>
                  <a:txBody>
                    <a:bodyPr/>
                    <a:lstStyle/>
                    <a:p>
                      <a:pPr algn="ctr"/>
                      <a:r>
                        <a:rPr lang="en-US" sz="2400" dirty="0"/>
                        <a:t>Benefits</a:t>
                      </a:r>
                    </a:p>
                  </a:txBody>
                  <a:tcPr/>
                </a:tc>
                <a:extLst>
                  <a:ext uri="{0D108BD9-81ED-4DB2-BD59-A6C34878D82A}">
                    <a16:rowId xmlns="" xmlns:a16="http://schemas.microsoft.com/office/drawing/2014/main" val="10000"/>
                  </a:ext>
                </a:extLst>
              </a:tr>
              <a:tr h="675213">
                <a:tc>
                  <a:txBody>
                    <a:bodyPr/>
                    <a:lstStyle/>
                    <a:p>
                      <a:endParaRPr lang="en-US" sz="1600" dirty="0">
                        <a:solidFill>
                          <a:schemeClr val="tx1"/>
                        </a:solidFill>
                        <a:latin typeface="Lucida Handwriting" pitchFamily="66" charset="0"/>
                      </a:endParaRPr>
                    </a:p>
                  </a:txBody>
                  <a:tcPr/>
                </a:tc>
                <a:tc>
                  <a:txBody>
                    <a:bodyPr/>
                    <a:lstStyle/>
                    <a:p>
                      <a:endParaRPr lang="en-US" dirty="0">
                        <a:latin typeface="Lucida Handwriting" pitchFamily="66" charset="0"/>
                      </a:endParaRPr>
                    </a:p>
                  </a:txBody>
                  <a:tcPr/>
                </a:tc>
                <a:extLst>
                  <a:ext uri="{0D108BD9-81ED-4DB2-BD59-A6C34878D82A}">
                    <a16:rowId xmlns="" xmlns:a16="http://schemas.microsoft.com/office/drawing/2014/main" val="10001"/>
                  </a:ext>
                </a:extLst>
              </a:tr>
              <a:tr h="610907">
                <a:tc>
                  <a:txBody>
                    <a:bodyPr/>
                    <a:lstStyle/>
                    <a:p>
                      <a:endParaRPr lang="en-US" sz="1600" dirty="0">
                        <a:latin typeface="Lucida Handwriting" pitchFamily="66" charset="0"/>
                      </a:endParaRPr>
                    </a:p>
                  </a:txBody>
                  <a:tcPr/>
                </a:tc>
                <a:tc>
                  <a:txBody>
                    <a:bodyPr/>
                    <a:lstStyle/>
                    <a:p>
                      <a:endParaRPr lang="en-US" dirty="0">
                        <a:latin typeface="Lucida Handwriting" pitchFamily="66" charset="0"/>
                      </a:endParaRPr>
                    </a:p>
                  </a:txBody>
                  <a:tcPr/>
                </a:tc>
                <a:extLst>
                  <a:ext uri="{0D108BD9-81ED-4DB2-BD59-A6C34878D82A}">
                    <a16:rowId xmlns="" xmlns:a16="http://schemas.microsoft.com/office/drawing/2014/main" val="10002"/>
                  </a:ext>
                </a:extLst>
              </a:tr>
              <a:tr h="675213">
                <a:tc>
                  <a:txBody>
                    <a:bodyPr/>
                    <a:lstStyle/>
                    <a:p>
                      <a:endParaRPr lang="en-US" sz="1600" dirty="0">
                        <a:latin typeface="Lucida Handwriting" pitchFamily="66" charset="0"/>
                      </a:endParaRPr>
                    </a:p>
                  </a:txBody>
                  <a:tcPr/>
                </a:tc>
                <a:tc>
                  <a:txBody>
                    <a:bodyPr/>
                    <a:lstStyle/>
                    <a:p>
                      <a:endParaRPr lang="en-US" dirty="0">
                        <a:latin typeface="Lucida Handwriting" pitchFamily="66" charset="0"/>
                      </a:endParaRPr>
                    </a:p>
                  </a:txBody>
                  <a:tcPr/>
                </a:tc>
                <a:extLst>
                  <a:ext uri="{0D108BD9-81ED-4DB2-BD59-A6C34878D82A}">
                    <a16:rowId xmlns="" xmlns:a16="http://schemas.microsoft.com/office/drawing/2014/main" val="10003"/>
                  </a:ext>
                </a:extLst>
              </a:tr>
              <a:tr h="391195">
                <a:tc>
                  <a:txBody>
                    <a:bodyPr/>
                    <a:lstStyle/>
                    <a:p>
                      <a:endParaRPr lang="en-US" sz="1600" dirty="0">
                        <a:latin typeface="Lucida Handwriting" pitchFamily="66" charset="0"/>
                      </a:endParaRPr>
                    </a:p>
                  </a:txBody>
                  <a:tcPr/>
                </a:tc>
                <a:tc>
                  <a:txBody>
                    <a:bodyPr/>
                    <a:lstStyle/>
                    <a:p>
                      <a:endParaRPr lang="en-US" dirty="0">
                        <a:latin typeface="Lucida Handwriting" pitchFamily="66" charset="0"/>
                      </a:endParaRPr>
                    </a:p>
                  </a:txBody>
                  <a:tcPr/>
                </a:tc>
                <a:extLst>
                  <a:ext uri="{0D108BD9-81ED-4DB2-BD59-A6C34878D82A}">
                    <a16:rowId xmlns="" xmlns:a16="http://schemas.microsoft.com/office/drawing/2014/main" val="10004"/>
                  </a:ext>
                </a:extLst>
              </a:tr>
            </a:tbl>
          </a:graphicData>
        </a:graphic>
      </p:graphicFrame>
      <p:sp>
        <p:nvSpPr>
          <p:cNvPr id="6" name="TextBox 5"/>
          <p:cNvSpPr txBox="1"/>
          <p:nvPr/>
        </p:nvSpPr>
        <p:spPr>
          <a:xfrm>
            <a:off x="239038" y="762000"/>
            <a:ext cx="8686800" cy="1200329"/>
          </a:xfrm>
          <a:prstGeom prst="rect">
            <a:avLst/>
          </a:prstGeom>
          <a:noFill/>
        </p:spPr>
        <p:txBody>
          <a:bodyPr wrap="square" rtlCol="0">
            <a:spAutoFit/>
          </a:bodyPr>
          <a:lstStyle/>
          <a:p>
            <a:pPr fontAlgn="auto">
              <a:spcBef>
                <a:spcPts val="0"/>
              </a:spcBef>
              <a:spcAft>
                <a:spcPts val="0"/>
              </a:spcAft>
            </a:pPr>
            <a:r>
              <a:rPr lang="en-US" sz="2400" b="1" dirty="0">
                <a:solidFill>
                  <a:srgbClr val="1A3CE6"/>
                </a:solidFill>
                <a:latin typeface="Constantia"/>
                <a:cs typeface="+mn-cs"/>
              </a:rPr>
              <a:t>Should I attend today’s training? </a:t>
            </a:r>
          </a:p>
          <a:p>
            <a:pPr fontAlgn="auto">
              <a:spcBef>
                <a:spcPts val="0"/>
              </a:spcBef>
              <a:spcAft>
                <a:spcPts val="0"/>
              </a:spcAft>
            </a:pPr>
            <a:endParaRPr lang="en-US" sz="2400" b="1" dirty="0">
              <a:solidFill>
                <a:srgbClr val="1A3CE6"/>
              </a:solidFill>
              <a:latin typeface="Constantia"/>
              <a:cs typeface="+mn-cs"/>
            </a:endParaRPr>
          </a:p>
          <a:p>
            <a:pPr fontAlgn="auto">
              <a:spcBef>
                <a:spcPts val="0"/>
              </a:spcBef>
              <a:spcAft>
                <a:spcPts val="0"/>
              </a:spcAft>
            </a:pPr>
            <a:r>
              <a:rPr lang="en-US" sz="2400" b="1" dirty="0">
                <a:solidFill>
                  <a:srgbClr val="FF0000"/>
                </a:solidFill>
                <a:latin typeface="Constantia"/>
                <a:cs typeface="+mn-cs"/>
              </a:rPr>
              <a:t>Weigh the Costs and Benefits</a:t>
            </a:r>
          </a:p>
        </p:txBody>
      </p:sp>
      <p:sp>
        <p:nvSpPr>
          <p:cNvPr id="5" name="TextBox 4"/>
          <p:cNvSpPr txBox="1"/>
          <p:nvPr/>
        </p:nvSpPr>
        <p:spPr>
          <a:xfrm rot="19866240">
            <a:off x="1021610" y="3709319"/>
            <a:ext cx="7121657" cy="707886"/>
          </a:xfrm>
          <a:prstGeom prst="rect">
            <a:avLst/>
          </a:prstGeom>
          <a:solidFill>
            <a:schemeClr val="bg1"/>
          </a:solidFill>
          <a:ln>
            <a:solidFill>
              <a:schemeClr val="tx1"/>
            </a:solidFill>
          </a:ln>
        </p:spPr>
        <p:txBody>
          <a:bodyPr wrap="square" rtlCol="0">
            <a:spAutoFit/>
          </a:bodyPr>
          <a:lstStyle/>
          <a:p>
            <a:pPr algn="ctr" fontAlgn="auto">
              <a:spcBef>
                <a:spcPts val="0"/>
              </a:spcBef>
              <a:spcAft>
                <a:spcPts val="0"/>
              </a:spcAft>
            </a:pPr>
            <a:r>
              <a:rPr lang="en-US" sz="2000" b="1" dirty="0">
                <a:solidFill>
                  <a:srgbClr val="00B050"/>
                </a:solidFill>
                <a:latin typeface="Constantia"/>
                <a:cs typeface="+mn-cs"/>
              </a:rPr>
              <a:t>Did the benefits of my choice outweigh the costs?</a:t>
            </a:r>
          </a:p>
          <a:p>
            <a:pPr algn="ctr" fontAlgn="auto">
              <a:spcBef>
                <a:spcPts val="0"/>
              </a:spcBef>
              <a:spcAft>
                <a:spcPts val="0"/>
              </a:spcAft>
            </a:pPr>
            <a:r>
              <a:rPr lang="en-US" sz="2000" b="1" dirty="0">
                <a:solidFill>
                  <a:srgbClr val="00B050"/>
                </a:solidFill>
                <a:latin typeface="Constantia"/>
                <a:cs typeface="+mn-cs"/>
              </a:rPr>
              <a:t>What was given up when I made my choice?  </a:t>
            </a:r>
          </a:p>
        </p:txBody>
      </p:sp>
    </p:spTree>
    <p:extLst>
      <p:ext uri="{BB962C8B-B14F-4D97-AF65-F5344CB8AC3E}">
        <p14:creationId xmlns:p14="http://schemas.microsoft.com/office/powerpoint/2010/main" val="417188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9100" y="381000"/>
            <a:ext cx="8229600" cy="1143000"/>
          </a:xfrm>
        </p:spPr>
        <p:txBody>
          <a:bodyPr>
            <a:normAutofit fontScale="90000"/>
          </a:bodyPr>
          <a:lstStyle/>
          <a:p>
            <a:r>
              <a:rPr lang="en-US" dirty="0"/>
              <a:t>Tool #1:  Cost – Benefit Analysis</a:t>
            </a:r>
            <a:br>
              <a:rPr lang="en-US" dirty="0"/>
            </a:br>
            <a:r>
              <a:rPr lang="en-US" sz="2400" dirty="0"/>
              <a:t>Content Examples - Practice</a:t>
            </a:r>
            <a:endParaRPr lang="en-US" dirty="0"/>
          </a:p>
        </p:txBody>
      </p:sp>
      <p:sp>
        <p:nvSpPr>
          <p:cNvPr id="3" name="Content Placeholder 2"/>
          <p:cNvSpPr>
            <a:spLocks noGrp="1"/>
          </p:cNvSpPr>
          <p:nvPr>
            <p:ph idx="1"/>
          </p:nvPr>
        </p:nvSpPr>
        <p:spPr>
          <a:xfrm>
            <a:off x="397329" y="1600200"/>
            <a:ext cx="8458200" cy="4525963"/>
          </a:xfrm>
        </p:spPr>
        <p:txBody>
          <a:bodyPr>
            <a:normAutofit fontScale="62500" lnSpcReduction="20000"/>
          </a:bodyPr>
          <a:lstStyle/>
          <a:p>
            <a:r>
              <a:rPr lang="en-US" b="0" dirty="0"/>
              <a:t>WG:  Analyze the costs and benefits of ethanol fuel subsidies.</a:t>
            </a:r>
          </a:p>
          <a:p>
            <a:r>
              <a:rPr lang="en-US" b="0" dirty="0"/>
              <a:t>WG: Analyze the costs and benefits of using GDP as a measure of economic development. </a:t>
            </a:r>
          </a:p>
          <a:p>
            <a:r>
              <a:rPr lang="en-US" b="0" dirty="0"/>
              <a:t>WHI: Analyze the benefits and costs of Incan road-building. </a:t>
            </a:r>
          </a:p>
          <a:p>
            <a:r>
              <a:rPr lang="en-US" b="0" dirty="0"/>
              <a:t>WHI: Analyze the benefits and costs of the Macedonian conquest of Persia.</a:t>
            </a:r>
          </a:p>
          <a:p>
            <a:pPr lvl="0"/>
            <a:r>
              <a:rPr lang="en-US" b="0" dirty="0"/>
              <a:t>WHII: Analyze the benefits and costs of the Meiji Restoration on Japanese culture.</a:t>
            </a:r>
          </a:p>
          <a:p>
            <a:pPr lvl="0"/>
            <a:r>
              <a:rPr lang="en-US" b="0" dirty="0"/>
              <a:t>WHII: Analyze the benefits and costs of the post- WWI mandate system and the creation of Middle Eastern states.</a:t>
            </a:r>
          </a:p>
          <a:p>
            <a:pPr marL="0" indent="0">
              <a:buNone/>
            </a:pPr>
            <a:endParaRPr lang="en-US" dirty="0"/>
          </a:p>
          <a:p>
            <a:pPr algn="ctr">
              <a:buNone/>
            </a:pPr>
            <a:endParaRPr lang="en-US" sz="1000" dirty="0"/>
          </a:p>
          <a:p>
            <a:pPr algn="ctr">
              <a:buNone/>
            </a:pPr>
            <a:endParaRPr lang="en-US" i="1" dirty="0"/>
          </a:p>
          <a:p>
            <a:pPr algn="ctr">
              <a:buNone/>
            </a:pPr>
            <a:endParaRPr lang="en-US" i="1" dirty="0"/>
          </a:p>
          <a:p>
            <a:pPr algn="ctr">
              <a:buNone/>
            </a:pPr>
            <a:endParaRPr lang="en-US" i="1" dirty="0"/>
          </a:p>
          <a:p>
            <a:pPr algn="ctr">
              <a:buNone/>
            </a:pPr>
            <a:endParaRPr lang="en-US" i="1" dirty="0"/>
          </a:p>
        </p:txBody>
      </p:sp>
    </p:spTree>
    <p:extLst>
      <p:ext uri="{BB962C8B-B14F-4D97-AF65-F5344CB8AC3E}">
        <p14:creationId xmlns:p14="http://schemas.microsoft.com/office/powerpoint/2010/main" val="861486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Tool #1:  Cost – Benefit Analysis</a:t>
            </a:r>
            <a:br>
              <a:rPr lang="en-US" dirty="0"/>
            </a:br>
            <a:r>
              <a:rPr lang="en-US" sz="2400" dirty="0"/>
              <a:t>Content Examples – Practice</a:t>
            </a:r>
            <a:br>
              <a:rPr lang="en-US" sz="2400" dirty="0"/>
            </a:br>
            <a:r>
              <a:rPr lang="en-US" sz="2400" dirty="0"/>
              <a:t>US.1,US.2,VUS</a:t>
            </a:r>
            <a:endParaRPr lang="en-US" dirty="0"/>
          </a:p>
        </p:txBody>
      </p:sp>
      <p:sp>
        <p:nvSpPr>
          <p:cNvPr id="3" name="Content Placeholder 2"/>
          <p:cNvSpPr>
            <a:spLocks noGrp="1"/>
          </p:cNvSpPr>
          <p:nvPr>
            <p:ph idx="1"/>
          </p:nvPr>
        </p:nvSpPr>
        <p:spPr>
          <a:xfrm>
            <a:off x="342900" y="1981200"/>
            <a:ext cx="8458200" cy="4525963"/>
          </a:xfrm>
        </p:spPr>
        <p:txBody>
          <a:bodyPr/>
          <a:lstStyle/>
          <a:p>
            <a:r>
              <a:rPr lang="en-US" sz="3000" b="0" dirty="0"/>
              <a:t>Should I invest in the Virginia Company of London?</a:t>
            </a:r>
          </a:p>
          <a:p>
            <a:r>
              <a:rPr lang="en-US" sz="3000" b="0" dirty="0"/>
              <a:t>Should Lincoln issue the Emancipation Proclamation?</a:t>
            </a:r>
          </a:p>
          <a:p>
            <a:r>
              <a:rPr lang="en-US" sz="3000" b="0" dirty="0"/>
              <a:t>Should women be encouraged to work in the factories during  WWII?</a:t>
            </a:r>
          </a:p>
          <a:p>
            <a:r>
              <a:rPr lang="en-US" sz="3000" b="0" dirty="0"/>
              <a:t>Should the US engage in free trade with Canada &amp; Mexico (NAFTA)? </a:t>
            </a:r>
          </a:p>
          <a:p>
            <a:pPr algn="ctr">
              <a:buNone/>
            </a:pPr>
            <a:endParaRPr lang="en-US" sz="1000" dirty="0"/>
          </a:p>
          <a:p>
            <a:pPr algn="ctr">
              <a:buNone/>
            </a:pPr>
            <a:endParaRPr lang="en-US" i="1" dirty="0"/>
          </a:p>
          <a:p>
            <a:pPr algn="ctr">
              <a:buNone/>
            </a:pPr>
            <a:endParaRPr lang="en-US" i="1" dirty="0"/>
          </a:p>
          <a:p>
            <a:pPr algn="ctr">
              <a:buNone/>
            </a:pPr>
            <a:endParaRPr lang="en-US" i="1" dirty="0"/>
          </a:p>
          <a:p>
            <a:pPr algn="ctr">
              <a:buNone/>
            </a:pPr>
            <a:endParaRPr lang="en-US" i="1" dirty="0"/>
          </a:p>
        </p:txBody>
      </p:sp>
    </p:spTree>
    <p:extLst>
      <p:ext uri="{BB962C8B-B14F-4D97-AF65-F5344CB8AC3E}">
        <p14:creationId xmlns:p14="http://schemas.microsoft.com/office/powerpoint/2010/main" val="3074553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p:cNvSpPr>
            <a:spLocks noGrp="1"/>
          </p:cNvSpPr>
          <p:nvPr>
            <p:ph type="title"/>
          </p:nvPr>
        </p:nvSpPr>
        <p:spPr>
          <a:xfrm>
            <a:off x="315157" y="82651"/>
            <a:ext cx="8534400" cy="1143000"/>
          </a:xfrm>
          <a:ln>
            <a:solidFill>
              <a:schemeClr val="tx1"/>
            </a:solidFill>
          </a:ln>
        </p:spPr>
        <p:txBody>
          <a:bodyPr>
            <a:normAutofit fontScale="90000"/>
          </a:bodyPr>
          <a:lstStyle/>
          <a:p>
            <a:r>
              <a:rPr lang="en-US" dirty="0"/>
              <a:t/>
            </a:r>
            <a:br>
              <a:rPr lang="en-US" dirty="0"/>
            </a:br>
            <a:r>
              <a:rPr lang="en-US" dirty="0"/>
              <a:t>Tool #2: </a:t>
            </a:r>
            <a:br>
              <a:rPr lang="en-US" dirty="0"/>
            </a:br>
            <a:r>
              <a:rPr lang="en-US" dirty="0"/>
              <a:t>PACED Decision-Making Grid</a:t>
            </a:r>
            <a:br>
              <a:rPr lang="en-US" dirty="0"/>
            </a:br>
            <a:endParaRPr lang="en-US" sz="2400" dirty="0"/>
          </a:p>
        </p:txBody>
      </p:sp>
      <p:sp>
        <p:nvSpPr>
          <p:cNvPr id="25602" name="Content Placeholder 2"/>
          <p:cNvSpPr>
            <a:spLocks noGrp="1"/>
          </p:cNvSpPr>
          <p:nvPr>
            <p:ph idx="1"/>
          </p:nvPr>
        </p:nvSpPr>
        <p:spPr/>
        <p:txBody>
          <a:bodyPr>
            <a:normAutofit/>
          </a:bodyPr>
          <a:lstStyle/>
          <a:p>
            <a:pPr marL="0" algn="ctr">
              <a:spcBef>
                <a:spcPts val="0"/>
              </a:spcBef>
              <a:buFont typeface="Arial" charset="0"/>
              <a:buNone/>
            </a:pPr>
            <a:r>
              <a:rPr lang="en-US" sz="3600" dirty="0"/>
              <a:t>Tool necessary when deciding among </a:t>
            </a:r>
          </a:p>
          <a:p>
            <a:pPr marL="0" algn="ctr">
              <a:spcBef>
                <a:spcPts val="0"/>
              </a:spcBef>
              <a:buFont typeface="Arial" charset="0"/>
              <a:buNone/>
            </a:pPr>
            <a:r>
              <a:rPr lang="en-US" sz="3600" i="1" dirty="0"/>
              <a:t>various alternatives </a:t>
            </a:r>
            <a:endParaRPr lang="en-US" sz="1800" dirty="0"/>
          </a:p>
          <a:p>
            <a:pPr marL="0" algn="ctr">
              <a:spcBef>
                <a:spcPts val="0"/>
              </a:spcBef>
              <a:buFont typeface="Arial" charset="0"/>
              <a:buNone/>
            </a:pPr>
            <a:r>
              <a:rPr lang="en-US" sz="3600" dirty="0"/>
              <a:t>by considering the costs and benefits </a:t>
            </a:r>
          </a:p>
          <a:p>
            <a:pPr marL="0" algn="ctr">
              <a:spcBef>
                <a:spcPts val="0"/>
              </a:spcBef>
              <a:buFont typeface="Arial" charset="0"/>
              <a:buNone/>
            </a:pPr>
            <a:r>
              <a:rPr lang="en-US" sz="3600" dirty="0"/>
              <a:t>of each alternative against predetermined criteria.</a:t>
            </a:r>
          </a:p>
          <a:p>
            <a:pPr algn="ctr">
              <a:buFont typeface="Arial" charset="0"/>
              <a:buNone/>
            </a:pPr>
            <a:endParaRPr lang="en-US" sz="2800" u="sng" dirty="0"/>
          </a:p>
          <a:p>
            <a:pPr algn="ctr">
              <a:buFont typeface="Arial" charset="0"/>
              <a:buNone/>
            </a:pPr>
            <a:endParaRPr lang="en-US" dirty="0"/>
          </a:p>
        </p:txBody>
      </p:sp>
    </p:spTree>
    <p:extLst>
      <p:ext uri="{BB962C8B-B14F-4D97-AF65-F5344CB8AC3E}">
        <p14:creationId xmlns:p14="http://schemas.microsoft.com/office/powerpoint/2010/main" val="14488213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Overview of the Revisions</a:t>
            </a:r>
          </a:p>
        </p:txBody>
      </p:sp>
      <p:sp>
        <p:nvSpPr>
          <p:cNvPr id="3" name="Slide Number Placeholder 2"/>
          <p:cNvSpPr>
            <a:spLocks noGrp="1"/>
          </p:cNvSpPr>
          <p:nvPr>
            <p:ph type="sldNum" sz="quarter" idx="12"/>
          </p:nvPr>
        </p:nvSpPr>
        <p:spPr/>
        <p:txBody>
          <a:bodyPr/>
          <a:lstStyle/>
          <a:p>
            <a:fld id="{0E35F3BA-FE8B-4E36-87EF-206F94BD42EB}" type="slidenum">
              <a:rPr lang="en-US" smtClean="0"/>
              <a:pPr/>
              <a:t>5</a:t>
            </a:fld>
            <a:endParaRPr lang="en-US" dirty="0"/>
          </a:p>
        </p:txBody>
      </p:sp>
    </p:spTree>
    <p:extLst>
      <p:ext uri="{BB962C8B-B14F-4D97-AF65-F5344CB8AC3E}">
        <p14:creationId xmlns:p14="http://schemas.microsoft.com/office/powerpoint/2010/main" val="284743264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xmlns:mv="urn:schemas-microsoft-com:mac:vml">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838200"/>
            <a:ext cx="8229600" cy="1447800"/>
          </a:xfrm>
        </p:spPr>
        <p:txBody>
          <a:bodyPr rtlCol="0">
            <a:normAutofit fontScale="90000"/>
          </a:bodyPr>
          <a:lstStyle/>
          <a:p>
            <a:pPr fontAlgn="auto">
              <a:spcAft>
                <a:spcPts val="0"/>
              </a:spcAft>
              <a:defRPr/>
            </a:pPr>
            <a:r>
              <a:rPr lang="en-US" dirty="0"/>
              <a:t/>
            </a:r>
            <a:br>
              <a:rPr lang="en-US" dirty="0"/>
            </a:br>
            <a:r>
              <a:rPr lang="en-US" sz="7300" dirty="0"/>
              <a:t>How do you decide?</a:t>
            </a:r>
            <a:r>
              <a:rPr lang="en-US" dirty="0"/>
              <a:t/>
            </a:r>
            <a:br>
              <a:rPr lang="en-US" dirty="0"/>
            </a:br>
            <a:endParaRPr lang="en-US" dirty="0"/>
          </a:p>
        </p:txBody>
      </p:sp>
      <p:sp>
        <p:nvSpPr>
          <p:cNvPr id="3" name="Content Placeholder 2"/>
          <p:cNvSpPr>
            <a:spLocks noGrp="1"/>
          </p:cNvSpPr>
          <p:nvPr>
            <p:ph idx="1"/>
          </p:nvPr>
        </p:nvSpPr>
        <p:spPr>
          <a:xfrm>
            <a:off x="457200" y="2362200"/>
            <a:ext cx="8686800" cy="3657600"/>
          </a:xfrm>
        </p:spPr>
        <p:txBody>
          <a:bodyPr>
            <a:normAutofit fontScale="92500" lnSpcReduction="20000"/>
          </a:bodyPr>
          <a:lstStyle/>
          <a:p>
            <a:pPr>
              <a:buFont typeface="Arial" charset="0"/>
              <a:buNone/>
            </a:pPr>
            <a:r>
              <a:rPr lang="en-US" sz="5400" dirty="0"/>
              <a:t>PACED</a:t>
            </a:r>
          </a:p>
          <a:p>
            <a:pPr lvl="2">
              <a:buFont typeface="Arial" charset="0"/>
              <a:buNone/>
            </a:pPr>
            <a:r>
              <a:rPr lang="en-US" sz="3200" dirty="0"/>
              <a:t>Identify the </a:t>
            </a:r>
            <a:r>
              <a:rPr lang="en-US" sz="3200" u="sng" dirty="0">
                <a:solidFill>
                  <a:srgbClr val="C00000"/>
                </a:solidFill>
              </a:rPr>
              <a:t>P</a:t>
            </a:r>
            <a:r>
              <a:rPr lang="en-US" sz="3200" u="sng" dirty="0"/>
              <a:t>roblem</a:t>
            </a:r>
          </a:p>
          <a:p>
            <a:pPr lvl="2">
              <a:buFont typeface="Arial" charset="0"/>
              <a:buNone/>
            </a:pPr>
            <a:r>
              <a:rPr lang="en-US" sz="3200" dirty="0"/>
              <a:t>List </a:t>
            </a:r>
            <a:r>
              <a:rPr lang="en-US" sz="3200" u="sng" dirty="0">
                <a:solidFill>
                  <a:srgbClr val="C00000"/>
                </a:solidFill>
              </a:rPr>
              <a:t>A</a:t>
            </a:r>
            <a:r>
              <a:rPr lang="en-US" sz="3200" u="sng" dirty="0"/>
              <a:t>lternatives</a:t>
            </a:r>
            <a:r>
              <a:rPr lang="en-US" sz="3200" dirty="0"/>
              <a:t> or choices</a:t>
            </a:r>
          </a:p>
          <a:p>
            <a:pPr lvl="2">
              <a:buFont typeface="Arial" charset="0"/>
              <a:buNone/>
            </a:pPr>
            <a:r>
              <a:rPr lang="en-US" sz="3200" dirty="0"/>
              <a:t>State the </a:t>
            </a:r>
            <a:r>
              <a:rPr lang="en-US" sz="3200" u="sng" dirty="0">
                <a:solidFill>
                  <a:srgbClr val="C00000"/>
                </a:solidFill>
              </a:rPr>
              <a:t>C</a:t>
            </a:r>
            <a:r>
              <a:rPr lang="en-US" sz="3200" u="sng" dirty="0"/>
              <a:t>riteria</a:t>
            </a:r>
            <a:r>
              <a:rPr lang="en-US" sz="3200" dirty="0"/>
              <a:t> – What’s most important?</a:t>
            </a:r>
          </a:p>
          <a:p>
            <a:pPr lvl="2">
              <a:buFont typeface="Arial" charset="0"/>
              <a:buNone/>
            </a:pPr>
            <a:r>
              <a:rPr lang="en-US" sz="3200" u="sng" dirty="0">
                <a:solidFill>
                  <a:srgbClr val="C00000"/>
                </a:solidFill>
              </a:rPr>
              <a:t>E</a:t>
            </a:r>
            <a:r>
              <a:rPr lang="en-US" sz="3200" u="sng" dirty="0"/>
              <a:t>valuate</a:t>
            </a:r>
          </a:p>
          <a:p>
            <a:pPr lvl="2">
              <a:buFont typeface="Arial" charset="0"/>
              <a:buNone/>
            </a:pPr>
            <a:r>
              <a:rPr lang="en-US" sz="3200" u="sng" dirty="0">
                <a:solidFill>
                  <a:srgbClr val="C00000"/>
                </a:solidFill>
              </a:rPr>
              <a:t>D</a:t>
            </a:r>
            <a:r>
              <a:rPr lang="en-US" sz="3200" u="sng" dirty="0"/>
              <a:t>ecide</a:t>
            </a:r>
          </a:p>
        </p:txBody>
      </p:sp>
      <p:pic>
        <p:nvPicPr>
          <p:cNvPr id="26627" name="Picture 4" descr="c:\IEsettings\Temporary Internet Files\Content.IE5\D8E8R445\MCj04344110000[1].wmf"/>
          <p:cNvPicPr>
            <a:picLocks noChangeAspect="1" noChangeArrowheads="1"/>
          </p:cNvPicPr>
          <p:nvPr/>
        </p:nvPicPr>
        <p:blipFill>
          <a:blip r:embed="rId3" cstate="print"/>
          <a:srcRect/>
          <a:stretch>
            <a:fillRect/>
          </a:stretch>
        </p:blipFill>
        <p:spPr bwMode="auto">
          <a:xfrm>
            <a:off x="5878286" y="1600200"/>
            <a:ext cx="2757488" cy="2428875"/>
          </a:xfrm>
          <a:prstGeom prst="rect">
            <a:avLst/>
          </a:prstGeom>
          <a:noFill/>
          <a:ln w="9525">
            <a:noFill/>
            <a:miter lim="800000"/>
            <a:headEnd/>
            <a:tailEnd/>
          </a:ln>
        </p:spPr>
      </p:pic>
    </p:spTree>
    <p:extLst>
      <p:ext uri="{BB962C8B-B14F-4D97-AF65-F5344CB8AC3E}">
        <p14:creationId xmlns:p14="http://schemas.microsoft.com/office/powerpoint/2010/main" val="4061655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800" decel="100000"/>
                                        <p:tgtEl>
                                          <p:spTgt spid="3">
                                            <p:txEl>
                                              <p:pRg st="5" end="5"/>
                                            </p:txEl>
                                          </p:spTgt>
                                        </p:tgtEl>
                                      </p:cBhvr>
                                    </p:animEffect>
                                    <p:anim calcmode="lin" valueType="num">
                                      <p:cBhvr>
                                        <p:cTn id="33" dur="800" decel="100000" fill="hold"/>
                                        <p:tgtEl>
                                          <p:spTgt spid="3">
                                            <p:txEl>
                                              <p:pRg st="5" end="5"/>
                                            </p:txEl>
                                          </p:spTgt>
                                        </p:tgtEl>
                                        <p:attrNameLst>
                                          <p:attrName>style.rotation</p:attrName>
                                        </p:attrNameLst>
                                      </p:cBhvr>
                                      <p:tavLst>
                                        <p:tav tm="0">
                                          <p:val>
                                            <p:fltVal val="-90"/>
                                          </p:val>
                                        </p:tav>
                                        <p:tav tm="100000">
                                          <p:val>
                                            <p:fltVal val="0"/>
                                          </p:val>
                                        </p:tav>
                                      </p:tavLst>
                                    </p:anim>
                                    <p:anim calcmode="lin" valueType="num">
                                      <p:cBhvr>
                                        <p:cTn id="34" dur="800" decel="100000" fill="hold"/>
                                        <p:tgtEl>
                                          <p:spTgt spid="3">
                                            <p:txEl>
                                              <p:pRg st="5" end="5"/>
                                            </p:txEl>
                                          </p:spTgt>
                                        </p:tgtEl>
                                        <p:attrNameLst>
                                          <p:attrName>ppt_x</p:attrName>
                                        </p:attrNameLst>
                                      </p:cBhvr>
                                      <p:tavLst>
                                        <p:tav tm="0">
                                          <p:val>
                                            <p:strVal val="#ppt_x+0.4"/>
                                          </p:val>
                                        </p:tav>
                                        <p:tav tm="100000">
                                          <p:val>
                                            <p:strVal val="#ppt_x-0.05"/>
                                          </p:val>
                                        </p:tav>
                                      </p:tavLst>
                                    </p:anim>
                                    <p:anim calcmode="lin" valueType="num">
                                      <p:cBhvr>
                                        <p:cTn id="35" dur="800" decel="100000" fill="hold"/>
                                        <p:tgtEl>
                                          <p:spTgt spid="3">
                                            <p:txEl>
                                              <p:pRg st="5" end="5"/>
                                            </p:txEl>
                                          </p:spTgt>
                                        </p:tgtEl>
                                        <p:attrNameLst>
                                          <p:attrName>ppt_y</p:attrName>
                                        </p:attrNameLst>
                                      </p:cBhvr>
                                      <p:tavLst>
                                        <p:tav tm="0">
                                          <p:val>
                                            <p:strVal val="#ppt_y-0.4"/>
                                          </p:val>
                                        </p:tav>
                                        <p:tav tm="100000">
                                          <p:val>
                                            <p:strVal val="#ppt_y+0.1"/>
                                          </p:val>
                                        </p:tav>
                                      </p:tavLst>
                                    </p:anim>
                                    <p:anim calcmode="lin" valueType="num">
                                      <p:cBhvr>
                                        <p:cTn id="36" dur="200" accel="100000" fill="hold">
                                          <p:stCondLst>
                                            <p:cond delay="800"/>
                                          </p:stCondLst>
                                        </p:cTn>
                                        <p:tgtEl>
                                          <p:spTgt spid="3">
                                            <p:txEl>
                                              <p:pRg st="5" end="5"/>
                                            </p:txEl>
                                          </p:spTgt>
                                        </p:tgtEl>
                                        <p:attrNameLst>
                                          <p:attrName>ppt_x</p:attrName>
                                        </p:attrNameLst>
                                      </p:cBhvr>
                                      <p:tavLst>
                                        <p:tav tm="0">
                                          <p:val>
                                            <p:strVal val="#ppt_x-0.05"/>
                                          </p:val>
                                        </p:tav>
                                        <p:tav tm="100000">
                                          <p:val>
                                            <p:strVal val="#ppt_x"/>
                                          </p:val>
                                        </p:tav>
                                      </p:tavLst>
                                    </p:anim>
                                    <p:anim calcmode="lin" valueType="num">
                                      <p:cBhvr>
                                        <p:cTn id="37" dur="200" accel="100000" fill="hold">
                                          <p:stCondLst>
                                            <p:cond delay="800"/>
                                          </p:stCondLst>
                                        </p:cTn>
                                        <p:tgtEl>
                                          <p:spTgt spid="3">
                                            <p:txEl>
                                              <p:pRg st="5" end="5"/>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p:cNvSpPr>
            <a:spLocks noGrp="1"/>
          </p:cNvSpPr>
          <p:nvPr>
            <p:ph type="title"/>
          </p:nvPr>
        </p:nvSpPr>
        <p:spPr/>
        <p:txBody>
          <a:bodyPr/>
          <a:lstStyle/>
          <a:p>
            <a:r>
              <a:rPr lang="en-US" sz="4800" dirty="0"/>
              <a:t>Tool #2: Decision-Making Models</a:t>
            </a:r>
            <a:br>
              <a:rPr lang="en-US" sz="4800" dirty="0"/>
            </a:br>
            <a:endParaRPr lang="en-US" sz="2400" dirty="0"/>
          </a:p>
        </p:txBody>
      </p:sp>
      <p:sp>
        <p:nvSpPr>
          <p:cNvPr id="25602" name="Content Placeholder 2"/>
          <p:cNvSpPr>
            <a:spLocks noGrp="1"/>
          </p:cNvSpPr>
          <p:nvPr>
            <p:ph idx="1"/>
          </p:nvPr>
        </p:nvSpPr>
        <p:spPr>
          <a:xfrm>
            <a:off x="-177988" y="1296140"/>
            <a:ext cx="8763000" cy="3303412"/>
          </a:xfrm>
        </p:spPr>
        <p:txBody>
          <a:bodyPr/>
          <a:lstStyle/>
          <a:p>
            <a:pPr algn="ctr">
              <a:buFont typeface="Arial" charset="0"/>
              <a:buNone/>
            </a:pPr>
            <a:r>
              <a:rPr lang="en-US" dirty="0"/>
              <a:t>PACED Decision-Making Model Example</a:t>
            </a:r>
          </a:p>
          <a:p>
            <a:pPr algn="ctr">
              <a:buFont typeface="Arial" charset="0"/>
              <a:buNone/>
            </a:pPr>
            <a:endParaRPr lang="en-US" u="sng" dirty="0"/>
          </a:p>
          <a:p>
            <a:pPr algn="ctr">
              <a:buFont typeface="Arial" charset="0"/>
              <a:buNone/>
            </a:pPr>
            <a:r>
              <a:rPr lang="en-US" sz="2800" b="1" u="sng" dirty="0">
                <a:solidFill>
                  <a:srgbClr val="FF0000"/>
                </a:solidFill>
              </a:rPr>
              <a:t>Which</a:t>
            </a:r>
            <a:r>
              <a:rPr lang="en-US" sz="2800" u="sng" dirty="0"/>
              <a:t> movie should I go to</a:t>
            </a:r>
            <a:r>
              <a:rPr lang="en-US" sz="2800" dirty="0"/>
              <a:t>?  (</a:t>
            </a:r>
            <a:r>
              <a:rPr lang="en-US" sz="2800" b="1" i="1" dirty="0"/>
              <a:t>not</a:t>
            </a:r>
            <a:r>
              <a:rPr lang="en-US" sz="2800" dirty="0"/>
              <a:t> if I should or not)</a:t>
            </a:r>
          </a:p>
          <a:p>
            <a:pPr algn="ctr">
              <a:buFont typeface="Arial" charset="0"/>
              <a:buNone/>
            </a:pPr>
            <a:r>
              <a:rPr lang="en-US" sz="2400" b="0" i="1" dirty="0"/>
              <a:t>Weighted PACED Model</a:t>
            </a:r>
          </a:p>
          <a:p>
            <a:pPr algn="ctr">
              <a:buFont typeface="Arial" charset="0"/>
              <a:buNone/>
            </a:pPr>
            <a:endParaRPr lang="en-US" dirty="0"/>
          </a:p>
        </p:txBody>
      </p:sp>
      <p:pic>
        <p:nvPicPr>
          <p:cNvPr id="4" name="Picture 3"/>
          <p:cNvPicPr>
            <a:picLocks noChangeAspect="1"/>
          </p:cNvPicPr>
          <p:nvPr/>
        </p:nvPicPr>
        <p:blipFill>
          <a:blip r:embed="rId3"/>
          <a:stretch>
            <a:fillRect/>
          </a:stretch>
        </p:blipFill>
        <p:spPr>
          <a:xfrm>
            <a:off x="880896" y="4353224"/>
            <a:ext cx="1519506" cy="2262742"/>
          </a:xfrm>
          <a:prstGeom prst="rect">
            <a:avLst/>
          </a:prstGeom>
        </p:spPr>
      </p:pic>
      <p:pic>
        <p:nvPicPr>
          <p:cNvPr id="14342" name="Picture 6" descr="http://t0.gstatic.com/images?q=tbn:ANd9GcT7XMdMmKlSsIzyxMHIeq4aBHA-wkNV8xjInQC-0yTKPFAV_7Z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61915" y="4542968"/>
            <a:ext cx="1543354" cy="2315032"/>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2" descr="Image result for deadpool"/>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prstClr val="black"/>
              </a:solidFill>
              <a:latin typeface="Constantia"/>
              <a:cs typeface="+mn-cs"/>
            </a:endParaRPr>
          </a:p>
        </p:txBody>
      </p:sp>
      <p:pic>
        <p:nvPicPr>
          <p:cNvPr id="5" name="Picture 4"/>
          <p:cNvPicPr>
            <a:picLocks noChangeAspect="1"/>
          </p:cNvPicPr>
          <p:nvPr/>
        </p:nvPicPr>
        <p:blipFill>
          <a:blip r:embed="rId5"/>
          <a:stretch>
            <a:fillRect/>
          </a:stretch>
        </p:blipFill>
        <p:spPr>
          <a:xfrm>
            <a:off x="6378805" y="4254475"/>
            <a:ext cx="1688577" cy="2460239"/>
          </a:xfrm>
          <a:prstGeom prst="rect">
            <a:avLst/>
          </a:prstGeom>
        </p:spPr>
      </p:pic>
    </p:spTree>
    <p:extLst>
      <p:ext uri="{BB962C8B-B14F-4D97-AF65-F5344CB8AC3E}">
        <p14:creationId xmlns:p14="http://schemas.microsoft.com/office/powerpoint/2010/main" val="2231380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4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2"/>
          <p:cNvGraphicFramePr>
            <a:graphicFrameLocks noChangeAspect="1"/>
          </p:cNvGraphicFramePr>
          <p:nvPr/>
        </p:nvGraphicFramePr>
        <p:xfrm>
          <a:off x="1444625" y="1066800"/>
          <a:ext cx="6249988" cy="4902200"/>
        </p:xfrm>
        <a:graphic>
          <a:graphicData uri="http://schemas.openxmlformats.org/presentationml/2006/ole">
            <mc:AlternateContent xmlns:mc="http://schemas.openxmlformats.org/markup-compatibility/2006">
              <mc:Choice xmlns:v="urn:schemas-microsoft-com:vml" Requires="v">
                <p:oleObj spid="_x0000_s10246" name="Document" r:id="rId4" imgW="6252120" imgH="4905360" progId="Word.Document.8">
                  <p:embed/>
                </p:oleObj>
              </mc:Choice>
              <mc:Fallback>
                <p:oleObj name="Document" r:id="rId4" imgW="6252120" imgH="4905360" progId="Word.Document.8">
                  <p:embed/>
                  <p:pic>
                    <p:nvPicPr>
                      <p:cNvPr id="205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4625" y="1066800"/>
                        <a:ext cx="6249988" cy="4902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3" name="Text Box 5"/>
          <p:cNvSpPr txBox="1">
            <a:spLocks noChangeArrowheads="1"/>
          </p:cNvSpPr>
          <p:nvPr/>
        </p:nvSpPr>
        <p:spPr bwMode="auto">
          <a:xfrm>
            <a:off x="1981200" y="1143000"/>
            <a:ext cx="3036409" cy="400110"/>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000" dirty="0">
                <a:solidFill>
                  <a:srgbClr val="0033CC"/>
                </a:solidFill>
                <a:latin typeface="Times New Roman" pitchFamily="18" charset="0"/>
                <a:cs typeface="+mn-cs"/>
              </a:rPr>
              <a:t>What movie should I go to?</a:t>
            </a:r>
            <a:endParaRPr lang="en-US" sz="2400" dirty="0">
              <a:solidFill>
                <a:prstClr val="black"/>
              </a:solidFill>
              <a:latin typeface="Times New Roman" pitchFamily="18" charset="0"/>
              <a:cs typeface="+mn-cs"/>
            </a:endParaRPr>
          </a:p>
        </p:txBody>
      </p:sp>
      <p:sp>
        <p:nvSpPr>
          <p:cNvPr id="2075" name="Text Box 27"/>
          <p:cNvSpPr txBox="1">
            <a:spLocks noChangeArrowheads="1"/>
          </p:cNvSpPr>
          <p:nvPr/>
        </p:nvSpPr>
        <p:spPr bwMode="auto">
          <a:xfrm>
            <a:off x="914400" y="381000"/>
            <a:ext cx="4495800" cy="457200"/>
          </a:xfrm>
          <a:prstGeom prst="rect">
            <a:avLst/>
          </a:prstGeom>
          <a:noFill/>
          <a:ln w="9525">
            <a:noFill/>
            <a:miter lim="800000"/>
            <a:headEnd/>
            <a:tailEnd/>
          </a:ln>
          <a:effectLst/>
        </p:spPr>
        <p:txBody>
          <a:bodyPr>
            <a:spAutoFit/>
          </a:bodyPr>
          <a:lstStyle/>
          <a:p>
            <a:pPr fontAlgn="auto">
              <a:spcBef>
                <a:spcPct val="50000"/>
              </a:spcBef>
              <a:spcAft>
                <a:spcPts val="0"/>
              </a:spcAft>
            </a:pPr>
            <a:r>
              <a:rPr lang="en-US" sz="2400">
                <a:solidFill>
                  <a:srgbClr val="000000"/>
                </a:solidFill>
                <a:latin typeface="Times New Roman" pitchFamily="18" charset="0"/>
                <a:cs typeface="+mn-cs"/>
              </a:rPr>
              <a:t>P: STATE THE PROBLEM</a:t>
            </a:r>
          </a:p>
        </p:txBody>
      </p:sp>
    </p:spTree>
    <p:extLst>
      <p:ext uri="{BB962C8B-B14F-4D97-AF65-F5344CB8AC3E}">
        <p14:creationId xmlns:p14="http://schemas.microsoft.com/office/powerpoint/2010/main" val="3079638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075"/>
                                        </p:tgtEl>
                                        <p:attrNameLst>
                                          <p:attrName>style.visibility</p:attrName>
                                        </p:attrNameLst>
                                      </p:cBhvr>
                                      <p:to>
                                        <p:strVal val="visible"/>
                                      </p:to>
                                    </p:set>
                                    <p:animEffect transition="in" filter="checkerboard(across)">
                                      <p:cBhvr>
                                        <p:cTn id="7" dur="500"/>
                                        <p:tgtEl>
                                          <p:spTgt spid="207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20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3" grpId="0" autoUpdateAnimBg="0"/>
      <p:bldP spid="2075" grpId="0"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4" name="Object 2"/>
          <p:cNvGraphicFramePr>
            <a:graphicFrameLocks noChangeAspect="1"/>
          </p:cNvGraphicFramePr>
          <p:nvPr/>
        </p:nvGraphicFramePr>
        <p:xfrm>
          <a:off x="1444625" y="1066800"/>
          <a:ext cx="6249988" cy="4902200"/>
        </p:xfrm>
        <a:graphic>
          <a:graphicData uri="http://schemas.openxmlformats.org/presentationml/2006/ole">
            <mc:AlternateContent xmlns:mc="http://schemas.openxmlformats.org/markup-compatibility/2006">
              <mc:Choice xmlns:v="urn:schemas-microsoft-com:vml" Requires="v">
                <p:oleObj spid="_x0000_s11270" name="Document" r:id="rId4" imgW="6252120" imgH="4905360" progId="Word.Document.8">
                  <p:embed/>
                </p:oleObj>
              </mc:Choice>
              <mc:Fallback>
                <p:oleObj name="Document" r:id="rId4" imgW="6252120" imgH="4905360" progId="Word.Document.8">
                  <p:embed/>
                  <p:pic>
                    <p:nvPicPr>
                      <p:cNvPr id="3074"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4625" y="1066800"/>
                        <a:ext cx="6249988" cy="4902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75" name="Text Box 3"/>
          <p:cNvSpPr txBox="1">
            <a:spLocks noChangeArrowheads="1"/>
          </p:cNvSpPr>
          <p:nvPr/>
        </p:nvSpPr>
        <p:spPr bwMode="auto">
          <a:xfrm>
            <a:off x="1981200" y="1143000"/>
            <a:ext cx="4033668" cy="400110"/>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000" dirty="0">
                <a:solidFill>
                  <a:srgbClr val="000000"/>
                </a:solidFill>
                <a:latin typeface="Times New Roman" pitchFamily="18" charset="0"/>
                <a:cs typeface="+mn-cs"/>
              </a:rPr>
              <a:t>Problem</a:t>
            </a:r>
            <a:r>
              <a:rPr lang="en-US" sz="2000" dirty="0">
                <a:solidFill>
                  <a:prstClr val="black"/>
                </a:solidFill>
                <a:latin typeface="Times New Roman" pitchFamily="18" charset="0"/>
                <a:cs typeface="+mn-cs"/>
              </a:rPr>
              <a:t>: </a:t>
            </a:r>
            <a:r>
              <a:rPr lang="en-US" sz="2000" dirty="0">
                <a:solidFill>
                  <a:srgbClr val="0033CC"/>
                </a:solidFill>
                <a:latin typeface="Times New Roman" pitchFamily="18" charset="0"/>
                <a:cs typeface="+mn-cs"/>
              </a:rPr>
              <a:t>What movie should I go to?</a:t>
            </a:r>
            <a:endParaRPr lang="en-US" sz="2400" dirty="0">
              <a:solidFill>
                <a:prstClr val="black"/>
              </a:solidFill>
              <a:latin typeface="Times New Roman" pitchFamily="18" charset="0"/>
              <a:cs typeface="+mn-cs"/>
            </a:endParaRPr>
          </a:p>
        </p:txBody>
      </p:sp>
      <p:sp>
        <p:nvSpPr>
          <p:cNvPr id="3076" name="Text Box 4"/>
          <p:cNvSpPr txBox="1">
            <a:spLocks noChangeArrowheads="1"/>
          </p:cNvSpPr>
          <p:nvPr/>
        </p:nvSpPr>
        <p:spPr bwMode="auto">
          <a:xfrm>
            <a:off x="1524000" y="2819400"/>
            <a:ext cx="1143000" cy="264688"/>
          </a:xfrm>
          <a:prstGeom prst="rect">
            <a:avLst/>
          </a:prstGeom>
          <a:noFill/>
          <a:ln w="9525">
            <a:noFill/>
            <a:miter lim="800000"/>
            <a:headEnd/>
            <a:tailEnd/>
          </a:ln>
          <a:effectLst/>
        </p:spPr>
        <p:txBody>
          <a:bodyPr>
            <a:spAutoFit/>
          </a:bodyPr>
          <a:lstStyle/>
          <a:p>
            <a:pPr fontAlgn="auto">
              <a:lnSpc>
                <a:spcPct val="80000"/>
              </a:lnSpc>
              <a:spcBef>
                <a:spcPct val="15000"/>
              </a:spcBef>
              <a:spcAft>
                <a:spcPct val="15000"/>
              </a:spcAft>
            </a:pPr>
            <a:r>
              <a:rPr lang="en-US" sz="1400" dirty="0">
                <a:solidFill>
                  <a:srgbClr val="008000"/>
                </a:solidFill>
                <a:latin typeface="Times New Roman" pitchFamily="18" charset="0"/>
                <a:cs typeface="+mn-cs"/>
              </a:rPr>
              <a:t>Zootopia</a:t>
            </a:r>
            <a:endParaRPr lang="en-US" sz="2400" dirty="0">
              <a:solidFill>
                <a:prstClr val="black"/>
              </a:solidFill>
              <a:latin typeface="Times New Roman" pitchFamily="18" charset="0"/>
              <a:cs typeface="+mn-cs"/>
            </a:endParaRPr>
          </a:p>
        </p:txBody>
      </p:sp>
      <p:sp>
        <p:nvSpPr>
          <p:cNvPr id="3077" name="Text Box 5"/>
          <p:cNvSpPr txBox="1">
            <a:spLocks noChangeArrowheads="1"/>
          </p:cNvSpPr>
          <p:nvPr/>
        </p:nvSpPr>
        <p:spPr bwMode="auto">
          <a:xfrm>
            <a:off x="1600200" y="3817101"/>
            <a:ext cx="1143000" cy="275460"/>
          </a:xfrm>
          <a:prstGeom prst="rect">
            <a:avLst/>
          </a:prstGeom>
          <a:noFill/>
          <a:ln w="9525">
            <a:noFill/>
            <a:miter lim="800000"/>
            <a:headEnd/>
            <a:tailEnd/>
          </a:ln>
          <a:effectLst/>
        </p:spPr>
        <p:txBody>
          <a:bodyPr>
            <a:spAutoFit/>
          </a:bodyPr>
          <a:lstStyle/>
          <a:p>
            <a:pPr fontAlgn="auto">
              <a:lnSpc>
                <a:spcPct val="85000"/>
              </a:lnSpc>
              <a:spcBef>
                <a:spcPct val="10000"/>
              </a:spcBef>
              <a:spcAft>
                <a:spcPct val="10000"/>
              </a:spcAft>
            </a:pPr>
            <a:r>
              <a:rPr lang="en-US" sz="1400" dirty="0">
                <a:solidFill>
                  <a:srgbClr val="008000"/>
                </a:solidFill>
                <a:latin typeface="Times New Roman" pitchFamily="18" charset="0"/>
                <a:cs typeface="+mn-cs"/>
              </a:rPr>
              <a:t>Allegiant</a:t>
            </a:r>
            <a:endParaRPr lang="en-US" sz="2400" dirty="0">
              <a:solidFill>
                <a:prstClr val="black"/>
              </a:solidFill>
              <a:latin typeface="Times New Roman" pitchFamily="18" charset="0"/>
              <a:cs typeface="+mn-cs"/>
            </a:endParaRPr>
          </a:p>
        </p:txBody>
      </p:sp>
      <p:sp>
        <p:nvSpPr>
          <p:cNvPr id="3078" name="Text Box 6"/>
          <p:cNvSpPr txBox="1">
            <a:spLocks noChangeArrowheads="1"/>
          </p:cNvSpPr>
          <p:nvPr/>
        </p:nvSpPr>
        <p:spPr bwMode="auto">
          <a:xfrm>
            <a:off x="1524000" y="4741182"/>
            <a:ext cx="1295400" cy="255647"/>
          </a:xfrm>
          <a:prstGeom prst="rect">
            <a:avLst/>
          </a:prstGeom>
          <a:noFill/>
          <a:ln w="9525">
            <a:noFill/>
            <a:miter lim="800000"/>
            <a:headEnd/>
            <a:tailEnd/>
          </a:ln>
          <a:effectLst/>
        </p:spPr>
        <p:txBody>
          <a:bodyPr>
            <a:spAutoFit/>
          </a:bodyPr>
          <a:lstStyle/>
          <a:p>
            <a:pPr fontAlgn="auto">
              <a:lnSpc>
                <a:spcPct val="75000"/>
              </a:lnSpc>
              <a:spcBef>
                <a:spcPct val="10000"/>
              </a:spcBef>
              <a:spcAft>
                <a:spcPct val="10000"/>
              </a:spcAft>
            </a:pPr>
            <a:r>
              <a:rPr lang="en-US" sz="1400" dirty="0">
                <a:solidFill>
                  <a:srgbClr val="008000"/>
                </a:solidFill>
                <a:latin typeface="Times New Roman" pitchFamily="18" charset="0"/>
                <a:cs typeface="+mn-cs"/>
              </a:rPr>
              <a:t>Dead Pool</a:t>
            </a:r>
            <a:endParaRPr lang="en-US" sz="2400" dirty="0">
              <a:solidFill>
                <a:prstClr val="black"/>
              </a:solidFill>
              <a:latin typeface="Times New Roman" pitchFamily="18" charset="0"/>
              <a:cs typeface="+mn-cs"/>
            </a:endParaRPr>
          </a:p>
        </p:txBody>
      </p:sp>
      <p:sp>
        <p:nvSpPr>
          <p:cNvPr id="3096" name="Text Box 24"/>
          <p:cNvSpPr txBox="1">
            <a:spLocks noChangeArrowheads="1"/>
          </p:cNvSpPr>
          <p:nvPr/>
        </p:nvSpPr>
        <p:spPr bwMode="auto">
          <a:xfrm>
            <a:off x="974725" y="346075"/>
            <a:ext cx="4238625" cy="457200"/>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a:solidFill>
                  <a:srgbClr val="000000"/>
                </a:solidFill>
                <a:latin typeface="Times New Roman" pitchFamily="18" charset="0"/>
                <a:cs typeface="+mn-cs"/>
              </a:rPr>
              <a:t>A: LIST THE</a:t>
            </a:r>
            <a:r>
              <a:rPr lang="en-US" sz="2400">
                <a:solidFill>
                  <a:prstClr val="black"/>
                </a:solidFill>
                <a:latin typeface="Times New Roman" pitchFamily="18" charset="0"/>
                <a:cs typeface="+mn-cs"/>
              </a:rPr>
              <a:t> </a:t>
            </a:r>
            <a:r>
              <a:rPr lang="en-US" sz="2400">
                <a:solidFill>
                  <a:srgbClr val="000000"/>
                </a:solidFill>
                <a:latin typeface="Times New Roman" pitchFamily="18" charset="0"/>
                <a:cs typeface="+mn-cs"/>
              </a:rPr>
              <a:t>ALTERNATIVES</a:t>
            </a:r>
          </a:p>
        </p:txBody>
      </p:sp>
    </p:spTree>
    <p:extLst>
      <p:ext uri="{BB962C8B-B14F-4D97-AF65-F5344CB8AC3E}">
        <p14:creationId xmlns:p14="http://schemas.microsoft.com/office/powerpoint/2010/main" val="3681090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096"/>
                                        </p:tgtEl>
                                        <p:attrNameLst>
                                          <p:attrName>style.visibility</p:attrName>
                                        </p:attrNameLst>
                                      </p:cBhvr>
                                      <p:to>
                                        <p:strVal val="visible"/>
                                      </p:to>
                                    </p:set>
                                    <p:animEffect transition="in" filter="checkerboard(across)">
                                      <p:cBhvr>
                                        <p:cTn id="7" dur="500"/>
                                        <p:tgtEl>
                                          <p:spTgt spid="309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3076"/>
                                        </p:tgtEl>
                                        <p:attrNameLst>
                                          <p:attrName>style.visibility</p:attrName>
                                        </p:attrNameLst>
                                      </p:cBhvr>
                                      <p:to>
                                        <p:strVal val="visible"/>
                                      </p:to>
                                    </p:set>
                                    <p:anim calcmode="lin" valueType="num">
                                      <p:cBhvr additive="base">
                                        <p:cTn id="12" dur="500" fill="hold"/>
                                        <p:tgtEl>
                                          <p:spTgt spid="3076"/>
                                        </p:tgtEl>
                                        <p:attrNameLst>
                                          <p:attrName>ppt_x</p:attrName>
                                        </p:attrNameLst>
                                      </p:cBhvr>
                                      <p:tavLst>
                                        <p:tav tm="0">
                                          <p:val>
                                            <p:strVal val="#ppt_x"/>
                                          </p:val>
                                        </p:tav>
                                        <p:tav tm="100000">
                                          <p:val>
                                            <p:strVal val="#ppt_x"/>
                                          </p:val>
                                        </p:tav>
                                      </p:tavLst>
                                    </p:anim>
                                    <p:anim calcmode="lin" valueType="num">
                                      <p:cBhvr additive="base">
                                        <p:cTn id="13" dur="500" fill="hold"/>
                                        <p:tgtEl>
                                          <p:spTgt spid="3076"/>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3077"/>
                                        </p:tgtEl>
                                        <p:attrNameLst>
                                          <p:attrName>style.visibility</p:attrName>
                                        </p:attrNameLst>
                                      </p:cBhvr>
                                      <p:to>
                                        <p:strVal val="visible"/>
                                      </p:to>
                                    </p:set>
                                    <p:anim calcmode="lin" valueType="num">
                                      <p:cBhvr additive="base">
                                        <p:cTn id="18" dur="500" fill="hold"/>
                                        <p:tgtEl>
                                          <p:spTgt spid="3077"/>
                                        </p:tgtEl>
                                        <p:attrNameLst>
                                          <p:attrName>ppt_x</p:attrName>
                                        </p:attrNameLst>
                                      </p:cBhvr>
                                      <p:tavLst>
                                        <p:tav tm="0">
                                          <p:val>
                                            <p:strVal val="0-#ppt_w/2"/>
                                          </p:val>
                                        </p:tav>
                                        <p:tav tm="100000">
                                          <p:val>
                                            <p:strVal val="#ppt_x"/>
                                          </p:val>
                                        </p:tav>
                                      </p:tavLst>
                                    </p:anim>
                                    <p:anim calcmode="lin" valueType="num">
                                      <p:cBhvr additive="base">
                                        <p:cTn id="19" dur="500" fill="hold"/>
                                        <p:tgtEl>
                                          <p:spTgt spid="3077"/>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078"/>
                                        </p:tgtEl>
                                        <p:attrNameLst>
                                          <p:attrName>style.visibility</p:attrName>
                                        </p:attrNameLst>
                                      </p:cBhvr>
                                      <p:to>
                                        <p:strVal val="visible"/>
                                      </p:to>
                                    </p:set>
                                    <p:anim calcmode="lin" valueType="num">
                                      <p:cBhvr additive="base">
                                        <p:cTn id="24" dur="500" fill="hold"/>
                                        <p:tgtEl>
                                          <p:spTgt spid="3078"/>
                                        </p:tgtEl>
                                        <p:attrNameLst>
                                          <p:attrName>ppt_x</p:attrName>
                                        </p:attrNameLst>
                                      </p:cBhvr>
                                      <p:tavLst>
                                        <p:tav tm="0">
                                          <p:val>
                                            <p:strVal val="#ppt_x"/>
                                          </p:val>
                                        </p:tav>
                                        <p:tav tm="100000">
                                          <p:val>
                                            <p:strVal val="#ppt_x"/>
                                          </p:val>
                                        </p:tav>
                                      </p:tavLst>
                                    </p:anim>
                                    <p:anim calcmode="lin" valueType="num">
                                      <p:cBhvr additive="base">
                                        <p:cTn id="25" dur="500" fill="hold"/>
                                        <p:tgtEl>
                                          <p:spTgt spid="30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6" grpId="0" autoUpdateAnimBg="0"/>
      <p:bldP spid="3077" grpId="0" autoUpdateAnimBg="0"/>
      <p:bldP spid="3078" grpId="0" autoUpdateAnimBg="0"/>
      <p:bldP spid="3096" grpId="0" autoUpdateAnimBg="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8" name="Object 2"/>
          <p:cNvGraphicFramePr>
            <a:graphicFrameLocks noChangeAspect="1"/>
          </p:cNvGraphicFramePr>
          <p:nvPr>
            <p:extLst/>
          </p:nvPr>
        </p:nvGraphicFramePr>
        <p:xfrm>
          <a:off x="1444625" y="1066800"/>
          <a:ext cx="6249988" cy="4902200"/>
        </p:xfrm>
        <a:graphic>
          <a:graphicData uri="http://schemas.openxmlformats.org/presentationml/2006/ole">
            <mc:AlternateContent xmlns:mc="http://schemas.openxmlformats.org/markup-compatibility/2006">
              <mc:Choice xmlns:v="urn:schemas-microsoft-com:vml" Requires="v">
                <p:oleObj spid="_x0000_s12294" name="Document" r:id="rId4" imgW="6248361" imgH="4904153" progId="Word.Document.8">
                  <p:embed/>
                </p:oleObj>
              </mc:Choice>
              <mc:Fallback>
                <p:oleObj name="Document" r:id="rId4" imgW="6248361" imgH="4904153" progId="Word.Document.8">
                  <p:embed/>
                  <p:pic>
                    <p:nvPicPr>
                      <p:cNvPr id="4098" name="Object 2"/>
                      <p:cNvPicPr>
                        <a:picLocks noChangeAspect="1" noChangeArrowheads="1"/>
                      </p:cNvPicPr>
                      <p:nvPr/>
                    </p:nvPicPr>
                    <p:blipFill>
                      <a:blip r:embed="rId5"/>
                      <a:srcRect/>
                      <a:stretch>
                        <a:fillRect/>
                      </a:stretch>
                    </p:blipFill>
                    <p:spPr bwMode="auto">
                      <a:xfrm>
                        <a:off x="1444625" y="1066800"/>
                        <a:ext cx="6249988" cy="4902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099" name="Text Box 3"/>
          <p:cNvSpPr txBox="1">
            <a:spLocks noChangeArrowheads="1"/>
          </p:cNvSpPr>
          <p:nvPr/>
        </p:nvSpPr>
        <p:spPr bwMode="auto">
          <a:xfrm>
            <a:off x="1981200" y="1143000"/>
            <a:ext cx="4033668" cy="400110"/>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000" dirty="0">
                <a:solidFill>
                  <a:srgbClr val="000000"/>
                </a:solidFill>
                <a:latin typeface="Times New Roman" pitchFamily="18" charset="0"/>
                <a:cs typeface="+mn-cs"/>
              </a:rPr>
              <a:t>Problem:</a:t>
            </a:r>
            <a:r>
              <a:rPr lang="en-US" sz="2000" dirty="0">
                <a:solidFill>
                  <a:prstClr val="black"/>
                </a:solidFill>
                <a:latin typeface="Times New Roman" pitchFamily="18" charset="0"/>
                <a:cs typeface="+mn-cs"/>
              </a:rPr>
              <a:t> </a:t>
            </a:r>
            <a:r>
              <a:rPr lang="en-US" sz="2000" dirty="0">
                <a:solidFill>
                  <a:srgbClr val="0033CC"/>
                </a:solidFill>
                <a:latin typeface="Times New Roman" pitchFamily="18" charset="0"/>
                <a:cs typeface="+mn-cs"/>
              </a:rPr>
              <a:t>What movie should I go to?</a:t>
            </a:r>
            <a:endParaRPr lang="en-US" sz="2400" dirty="0">
              <a:solidFill>
                <a:prstClr val="black"/>
              </a:solidFill>
              <a:latin typeface="Times New Roman" pitchFamily="18" charset="0"/>
              <a:cs typeface="+mn-cs"/>
            </a:endParaRPr>
          </a:p>
        </p:txBody>
      </p:sp>
      <p:sp>
        <p:nvSpPr>
          <p:cNvPr id="4103" name="Text Box 7"/>
          <p:cNvSpPr txBox="1">
            <a:spLocks noChangeArrowheads="1"/>
          </p:cNvSpPr>
          <p:nvPr/>
        </p:nvSpPr>
        <p:spPr bwMode="auto">
          <a:xfrm>
            <a:off x="2895600" y="1857087"/>
            <a:ext cx="915988" cy="584775"/>
          </a:xfrm>
          <a:prstGeom prst="rect">
            <a:avLst/>
          </a:prstGeom>
          <a:noFill/>
          <a:ln w="9525">
            <a:noFill/>
            <a:miter lim="800000"/>
            <a:headEnd/>
            <a:tailEnd/>
          </a:ln>
          <a:effectLst/>
        </p:spPr>
        <p:txBody>
          <a:bodyPr>
            <a:spAutoFit/>
          </a:bodyPr>
          <a:lstStyle/>
          <a:p>
            <a:pPr fontAlgn="auto">
              <a:spcBef>
                <a:spcPts val="0"/>
              </a:spcBef>
              <a:spcAft>
                <a:spcPts val="0"/>
              </a:spcAft>
            </a:pPr>
            <a:r>
              <a:rPr lang="en-US" sz="1600" dirty="0">
                <a:solidFill>
                  <a:srgbClr val="990099"/>
                </a:solidFill>
                <a:latin typeface="Times New Roman" pitchFamily="18" charset="0"/>
                <a:cs typeface="+mn-cs"/>
              </a:rPr>
              <a:t>Good Reviews</a:t>
            </a:r>
            <a:endParaRPr lang="en-US" sz="2400" dirty="0">
              <a:solidFill>
                <a:prstClr val="black"/>
              </a:solidFill>
              <a:latin typeface="Times New Roman" pitchFamily="18" charset="0"/>
              <a:cs typeface="+mn-cs"/>
            </a:endParaRPr>
          </a:p>
        </p:txBody>
      </p:sp>
      <p:sp>
        <p:nvSpPr>
          <p:cNvPr id="4104" name="Rectangle 8"/>
          <p:cNvSpPr>
            <a:spLocks noChangeArrowheads="1"/>
          </p:cNvSpPr>
          <p:nvPr/>
        </p:nvSpPr>
        <p:spPr bwMode="auto">
          <a:xfrm>
            <a:off x="4191000" y="1981200"/>
            <a:ext cx="760144" cy="338554"/>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1600" dirty="0">
                <a:solidFill>
                  <a:srgbClr val="990099"/>
                </a:solidFill>
                <a:latin typeface="Times New Roman" pitchFamily="18" charset="0"/>
                <a:cs typeface="+mn-cs"/>
              </a:rPr>
              <a:t>Funny </a:t>
            </a:r>
          </a:p>
        </p:txBody>
      </p:sp>
      <p:sp>
        <p:nvSpPr>
          <p:cNvPr id="4105" name="Rectangle 9"/>
          <p:cNvSpPr>
            <a:spLocks noChangeArrowheads="1"/>
          </p:cNvSpPr>
          <p:nvPr/>
        </p:nvSpPr>
        <p:spPr bwMode="auto">
          <a:xfrm>
            <a:off x="5181600" y="1981200"/>
            <a:ext cx="721672" cy="338554"/>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1600" dirty="0">
                <a:solidFill>
                  <a:srgbClr val="990099"/>
                </a:solidFill>
                <a:latin typeface="Times New Roman" pitchFamily="18" charset="0"/>
                <a:cs typeface="+mn-cs"/>
              </a:rPr>
              <a:t>Friend</a:t>
            </a:r>
          </a:p>
        </p:txBody>
      </p:sp>
      <p:sp>
        <p:nvSpPr>
          <p:cNvPr id="4119" name="Text Box 23"/>
          <p:cNvSpPr txBox="1">
            <a:spLocks noChangeArrowheads="1"/>
          </p:cNvSpPr>
          <p:nvPr/>
        </p:nvSpPr>
        <p:spPr bwMode="auto">
          <a:xfrm>
            <a:off x="1127125" y="269875"/>
            <a:ext cx="3644900" cy="457200"/>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a:solidFill>
                  <a:srgbClr val="000000"/>
                </a:solidFill>
                <a:latin typeface="Times New Roman" pitchFamily="18" charset="0"/>
                <a:cs typeface="+mn-cs"/>
              </a:rPr>
              <a:t>C: STATE THE CRITERIA</a:t>
            </a:r>
          </a:p>
        </p:txBody>
      </p:sp>
      <p:sp>
        <p:nvSpPr>
          <p:cNvPr id="11" name="Text Box 4"/>
          <p:cNvSpPr txBox="1">
            <a:spLocks noChangeArrowheads="1"/>
          </p:cNvSpPr>
          <p:nvPr/>
        </p:nvSpPr>
        <p:spPr bwMode="auto">
          <a:xfrm>
            <a:off x="1524000" y="2819400"/>
            <a:ext cx="1143000" cy="264688"/>
          </a:xfrm>
          <a:prstGeom prst="rect">
            <a:avLst/>
          </a:prstGeom>
          <a:noFill/>
          <a:ln w="9525">
            <a:noFill/>
            <a:miter lim="800000"/>
            <a:headEnd/>
            <a:tailEnd/>
          </a:ln>
          <a:effectLst/>
        </p:spPr>
        <p:txBody>
          <a:bodyPr>
            <a:spAutoFit/>
          </a:bodyPr>
          <a:lstStyle/>
          <a:p>
            <a:pPr fontAlgn="auto">
              <a:lnSpc>
                <a:spcPct val="80000"/>
              </a:lnSpc>
              <a:spcBef>
                <a:spcPct val="15000"/>
              </a:spcBef>
              <a:spcAft>
                <a:spcPct val="15000"/>
              </a:spcAft>
            </a:pPr>
            <a:r>
              <a:rPr lang="en-US" sz="1400" dirty="0">
                <a:solidFill>
                  <a:srgbClr val="008000"/>
                </a:solidFill>
                <a:latin typeface="Times New Roman" pitchFamily="18" charset="0"/>
                <a:cs typeface="+mn-cs"/>
              </a:rPr>
              <a:t>Zootopia</a:t>
            </a:r>
            <a:endParaRPr lang="en-US" sz="2400" dirty="0">
              <a:solidFill>
                <a:prstClr val="black"/>
              </a:solidFill>
              <a:latin typeface="Times New Roman" pitchFamily="18" charset="0"/>
              <a:cs typeface="+mn-cs"/>
            </a:endParaRPr>
          </a:p>
        </p:txBody>
      </p:sp>
      <p:sp>
        <p:nvSpPr>
          <p:cNvPr id="12" name="Text Box 5"/>
          <p:cNvSpPr txBox="1">
            <a:spLocks noChangeArrowheads="1"/>
          </p:cNvSpPr>
          <p:nvPr/>
        </p:nvSpPr>
        <p:spPr bwMode="auto">
          <a:xfrm>
            <a:off x="1600200" y="3817101"/>
            <a:ext cx="1143000" cy="275460"/>
          </a:xfrm>
          <a:prstGeom prst="rect">
            <a:avLst/>
          </a:prstGeom>
          <a:noFill/>
          <a:ln w="9525">
            <a:noFill/>
            <a:miter lim="800000"/>
            <a:headEnd/>
            <a:tailEnd/>
          </a:ln>
          <a:effectLst/>
        </p:spPr>
        <p:txBody>
          <a:bodyPr>
            <a:spAutoFit/>
          </a:bodyPr>
          <a:lstStyle/>
          <a:p>
            <a:pPr fontAlgn="auto">
              <a:lnSpc>
                <a:spcPct val="85000"/>
              </a:lnSpc>
              <a:spcBef>
                <a:spcPct val="10000"/>
              </a:spcBef>
              <a:spcAft>
                <a:spcPct val="10000"/>
              </a:spcAft>
            </a:pPr>
            <a:r>
              <a:rPr lang="en-US" sz="1400" dirty="0">
                <a:solidFill>
                  <a:srgbClr val="008000"/>
                </a:solidFill>
                <a:latin typeface="Times New Roman" pitchFamily="18" charset="0"/>
                <a:cs typeface="+mn-cs"/>
              </a:rPr>
              <a:t>Allegiant</a:t>
            </a:r>
            <a:endParaRPr lang="en-US" sz="2400" dirty="0">
              <a:solidFill>
                <a:prstClr val="black"/>
              </a:solidFill>
              <a:latin typeface="Times New Roman" pitchFamily="18" charset="0"/>
              <a:cs typeface="+mn-cs"/>
            </a:endParaRPr>
          </a:p>
        </p:txBody>
      </p:sp>
      <p:sp>
        <p:nvSpPr>
          <p:cNvPr id="13" name="Text Box 6"/>
          <p:cNvSpPr txBox="1">
            <a:spLocks noChangeArrowheads="1"/>
          </p:cNvSpPr>
          <p:nvPr/>
        </p:nvSpPr>
        <p:spPr bwMode="auto">
          <a:xfrm>
            <a:off x="1524000" y="4741182"/>
            <a:ext cx="1295400" cy="255647"/>
          </a:xfrm>
          <a:prstGeom prst="rect">
            <a:avLst/>
          </a:prstGeom>
          <a:noFill/>
          <a:ln w="9525">
            <a:noFill/>
            <a:miter lim="800000"/>
            <a:headEnd/>
            <a:tailEnd/>
          </a:ln>
          <a:effectLst/>
        </p:spPr>
        <p:txBody>
          <a:bodyPr>
            <a:spAutoFit/>
          </a:bodyPr>
          <a:lstStyle/>
          <a:p>
            <a:pPr fontAlgn="auto">
              <a:lnSpc>
                <a:spcPct val="75000"/>
              </a:lnSpc>
              <a:spcBef>
                <a:spcPct val="10000"/>
              </a:spcBef>
              <a:spcAft>
                <a:spcPct val="10000"/>
              </a:spcAft>
            </a:pPr>
            <a:r>
              <a:rPr lang="en-US" sz="1400" dirty="0">
                <a:solidFill>
                  <a:srgbClr val="008000"/>
                </a:solidFill>
                <a:latin typeface="Times New Roman" pitchFamily="18" charset="0"/>
                <a:cs typeface="+mn-cs"/>
              </a:rPr>
              <a:t>Dead Pool</a:t>
            </a:r>
            <a:endParaRPr lang="en-US" sz="2400" dirty="0">
              <a:solidFill>
                <a:prstClr val="black"/>
              </a:solidFill>
              <a:latin typeface="Times New Roman" pitchFamily="18" charset="0"/>
              <a:cs typeface="+mn-cs"/>
            </a:endParaRPr>
          </a:p>
        </p:txBody>
      </p:sp>
      <p:sp>
        <p:nvSpPr>
          <p:cNvPr id="4" name="TextBox 3"/>
          <p:cNvSpPr txBox="1"/>
          <p:nvPr/>
        </p:nvSpPr>
        <p:spPr>
          <a:xfrm>
            <a:off x="6459150" y="1887864"/>
            <a:ext cx="1103785" cy="523220"/>
          </a:xfrm>
          <a:prstGeom prst="rect">
            <a:avLst/>
          </a:prstGeom>
          <a:noFill/>
        </p:spPr>
        <p:txBody>
          <a:bodyPr wrap="square" rtlCol="0">
            <a:spAutoFit/>
          </a:bodyPr>
          <a:lstStyle/>
          <a:p>
            <a:pPr fontAlgn="auto">
              <a:spcBef>
                <a:spcPts val="0"/>
              </a:spcBef>
              <a:spcAft>
                <a:spcPts val="0"/>
              </a:spcAft>
            </a:pPr>
            <a:r>
              <a:rPr lang="en-US" sz="1400" dirty="0">
                <a:solidFill>
                  <a:srgbClr val="9900CC"/>
                </a:solidFill>
                <a:latin typeface="Times New Roman" panose="02020603050405020304" pitchFamily="18" charset="0"/>
                <a:cs typeface="Times New Roman" panose="02020603050405020304" pitchFamily="18" charset="0"/>
              </a:rPr>
              <a:t>Hadn’t seen before</a:t>
            </a:r>
          </a:p>
        </p:txBody>
      </p:sp>
    </p:spTree>
    <p:extLst>
      <p:ext uri="{BB962C8B-B14F-4D97-AF65-F5344CB8AC3E}">
        <p14:creationId xmlns:p14="http://schemas.microsoft.com/office/powerpoint/2010/main" val="3688730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119"/>
                                        </p:tgtEl>
                                        <p:attrNameLst>
                                          <p:attrName>style.visibility</p:attrName>
                                        </p:attrNameLst>
                                      </p:cBhvr>
                                      <p:to>
                                        <p:strVal val="visible"/>
                                      </p:to>
                                    </p:set>
                                    <p:animEffect transition="in" filter="checkerboard(across)">
                                      <p:cBhvr>
                                        <p:cTn id="7" dur="500"/>
                                        <p:tgtEl>
                                          <p:spTgt spid="411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4103"/>
                                        </p:tgtEl>
                                        <p:attrNameLst>
                                          <p:attrName>style.visibility</p:attrName>
                                        </p:attrNameLst>
                                      </p:cBhvr>
                                      <p:to>
                                        <p:strVal val="visible"/>
                                      </p:to>
                                    </p:set>
                                    <p:anim calcmode="lin" valueType="num">
                                      <p:cBhvr additive="base">
                                        <p:cTn id="12" dur="500" fill="hold"/>
                                        <p:tgtEl>
                                          <p:spTgt spid="4103"/>
                                        </p:tgtEl>
                                        <p:attrNameLst>
                                          <p:attrName>ppt_x</p:attrName>
                                        </p:attrNameLst>
                                      </p:cBhvr>
                                      <p:tavLst>
                                        <p:tav tm="0">
                                          <p:val>
                                            <p:strVal val="#ppt_x"/>
                                          </p:val>
                                        </p:tav>
                                        <p:tav tm="100000">
                                          <p:val>
                                            <p:strVal val="#ppt_x"/>
                                          </p:val>
                                        </p:tav>
                                      </p:tavLst>
                                    </p:anim>
                                    <p:anim calcmode="lin" valueType="num">
                                      <p:cBhvr additive="base">
                                        <p:cTn id="13" dur="500" fill="hold"/>
                                        <p:tgtEl>
                                          <p:spTgt spid="4103"/>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grpId="0" nodeType="clickEffect">
                                  <p:stCondLst>
                                    <p:cond delay="0"/>
                                  </p:stCondLst>
                                  <p:childTnLst>
                                    <p:set>
                                      <p:cBhvr>
                                        <p:cTn id="17" dur="1" fill="hold">
                                          <p:stCondLst>
                                            <p:cond delay="0"/>
                                          </p:stCondLst>
                                        </p:cTn>
                                        <p:tgtEl>
                                          <p:spTgt spid="4104"/>
                                        </p:tgtEl>
                                        <p:attrNameLst>
                                          <p:attrName>style.visibility</p:attrName>
                                        </p:attrNameLst>
                                      </p:cBhvr>
                                      <p:to>
                                        <p:strVal val="visible"/>
                                      </p:to>
                                    </p:set>
                                    <p:anim calcmode="lin" valueType="num">
                                      <p:cBhvr additive="base">
                                        <p:cTn id="18" dur="500" fill="hold"/>
                                        <p:tgtEl>
                                          <p:spTgt spid="4104"/>
                                        </p:tgtEl>
                                        <p:attrNameLst>
                                          <p:attrName>ppt_x</p:attrName>
                                        </p:attrNameLst>
                                      </p:cBhvr>
                                      <p:tavLst>
                                        <p:tav tm="0">
                                          <p:val>
                                            <p:strVal val="#ppt_x"/>
                                          </p:val>
                                        </p:tav>
                                        <p:tav tm="100000">
                                          <p:val>
                                            <p:strVal val="#ppt_x"/>
                                          </p:val>
                                        </p:tav>
                                      </p:tavLst>
                                    </p:anim>
                                    <p:anim calcmode="lin" valueType="num">
                                      <p:cBhvr additive="base">
                                        <p:cTn id="19" dur="500" fill="hold"/>
                                        <p:tgtEl>
                                          <p:spTgt spid="4104"/>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1" fill="hold" grpId="0" nodeType="clickEffect">
                                  <p:stCondLst>
                                    <p:cond delay="0"/>
                                  </p:stCondLst>
                                  <p:childTnLst>
                                    <p:set>
                                      <p:cBhvr>
                                        <p:cTn id="23" dur="1" fill="hold">
                                          <p:stCondLst>
                                            <p:cond delay="0"/>
                                          </p:stCondLst>
                                        </p:cTn>
                                        <p:tgtEl>
                                          <p:spTgt spid="4105"/>
                                        </p:tgtEl>
                                        <p:attrNameLst>
                                          <p:attrName>style.visibility</p:attrName>
                                        </p:attrNameLst>
                                      </p:cBhvr>
                                      <p:to>
                                        <p:strVal val="visible"/>
                                      </p:to>
                                    </p:set>
                                    <p:anim calcmode="lin" valueType="num">
                                      <p:cBhvr additive="base">
                                        <p:cTn id="24" dur="500" fill="hold"/>
                                        <p:tgtEl>
                                          <p:spTgt spid="4105"/>
                                        </p:tgtEl>
                                        <p:attrNameLst>
                                          <p:attrName>ppt_x</p:attrName>
                                        </p:attrNameLst>
                                      </p:cBhvr>
                                      <p:tavLst>
                                        <p:tav tm="0">
                                          <p:val>
                                            <p:strVal val="#ppt_x"/>
                                          </p:val>
                                        </p:tav>
                                        <p:tav tm="100000">
                                          <p:val>
                                            <p:strVal val="#ppt_x"/>
                                          </p:val>
                                        </p:tav>
                                      </p:tavLst>
                                    </p:anim>
                                    <p:anim calcmode="lin" valueType="num">
                                      <p:cBhvr additive="base">
                                        <p:cTn id="25" dur="500" fill="hold"/>
                                        <p:tgtEl>
                                          <p:spTgt spid="4105"/>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3" grpId="0" autoUpdateAnimBg="0"/>
      <p:bldP spid="4104" grpId="0" autoUpdateAnimBg="0"/>
      <p:bldP spid="4105" grpId="0" autoUpdateAnimBg="0"/>
      <p:bldP spid="4119" grpId="0" autoUpdateAnimBg="0"/>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22" name="Object 2"/>
          <p:cNvGraphicFramePr>
            <a:graphicFrameLocks noChangeAspect="1"/>
          </p:cNvGraphicFramePr>
          <p:nvPr>
            <p:extLst/>
          </p:nvPr>
        </p:nvGraphicFramePr>
        <p:xfrm>
          <a:off x="1444625" y="1066800"/>
          <a:ext cx="6249988" cy="4902200"/>
        </p:xfrm>
        <a:graphic>
          <a:graphicData uri="http://schemas.openxmlformats.org/presentationml/2006/ole">
            <mc:AlternateContent xmlns:mc="http://schemas.openxmlformats.org/markup-compatibility/2006">
              <mc:Choice xmlns:v="urn:schemas-microsoft-com:vml" Requires="v">
                <p:oleObj spid="_x0000_s13318" name="Document" r:id="rId4" imgW="6252120" imgH="4905360" progId="Word.Document.8">
                  <p:embed/>
                </p:oleObj>
              </mc:Choice>
              <mc:Fallback>
                <p:oleObj name="Document" r:id="rId4" imgW="6252120" imgH="4905360" progId="Word.Document.8">
                  <p:embed/>
                  <p:pic>
                    <p:nvPicPr>
                      <p:cNvPr id="5122"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4625" y="1066800"/>
                        <a:ext cx="6249988" cy="4902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123" name="Text Box 3"/>
          <p:cNvSpPr txBox="1">
            <a:spLocks noChangeArrowheads="1"/>
          </p:cNvSpPr>
          <p:nvPr/>
        </p:nvSpPr>
        <p:spPr bwMode="auto">
          <a:xfrm>
            <a:off x="1981200" y="1143000"/>
            <a:ext cx="4033668" cy="400110"/>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000" dirty="0">
                <a:solidFill>
                  <a:srgbClr val="000000"/>
                </a:solidFill>
                <a:latin typeface="Times New Roman" pitchFamily="18" charset="0"/>
                <a:cs typeface="+mn-cs"/>
              </a:rPr>
              <a:t>Problem</a:t>
            </a:r>
            <a:r>
              <a:rPr lang="en-US" sz="2000" dirty="0">
                <a:solidFill>
                  <a:prstClr val="black"/>
                </a:solidFill>
                <a:latin typeface="Times New Roman" pitchFamily="18" charset="0"/>
                <a:cs typeface="+mn-cs"/>
              </a:rPr>
              <a:t>: </a:t>
            </a:r>
            <a:r>
              <a:rPr lang="en-US" sz="2000" dirty="0">
                <a:solidFill>
                  <a:srgbClr val="0033CC"/>
                </a:solidFill>
                <a:latin typeface="Times New Roman" pitchFamily="18" charset="0"/>
                <a:cs typeface="+mn-cs"/>
              </a:rPr>
              <a:t>What movie should I go to?</a:t>
            </a:r>
            <a:endParaRPr lang="en-US" sz="2400" dirty="0">
              <a:solidFill>
                <a:prstClr val="black"/>
              </a:solidFill>
              <a:latin typeface="Times New Roman" pitchFamily="18" charset="0"/>
              <a:cs typeface="+mn-cs"/>
            </a:endParaRPr>
          </a:p>
        </p:txBody>
      </p:sp>
      <p:sp>
        <p:nvSpPr>
          <p:cNvPr id="5127" name="Text Box 7"/>
          <p:cNvSpPr txBox="1">
            <a:spLocks noChangeArrowheads="1"/>
          </p:cNvSpPr>
          <p:nvPr/>
        </p:nvSpPr>
        <p:spPr bwMode="auto">
          <a:xfrm>
            <a:off x="2895600" y="1981200"/>
            <a:ext cx="915988" cy="584775"/>
          </a:xfrm>
          <a:prstGeom prst="rect">
            <a:avLst/>
          </a:prstGeom>
          <a:noFill/>
          <a:ln w="9525">
            <a:noFill/>
            <a:miter lim="800000"/>
            <a:headEnd/>
            <a:tailEnd/>
          </a:ln>
          <a:effectLst/>
        </p:spPr>
        <p:txBody>
          <a:bodyPr>
            <a:spAutoFit/>
          </a:bodyPr>
          <a:lstStyle/>
          <a:p>
            <a:pPr fontAlgn="auto">
              <a:spcBef>
                <a:spcPts val="0"/>
              </a:spcBef>
              <a:spcAft>
                <a:spcPts val="0"/>
              </a:spcAft>
            </a:pPr>
            <a:r>
              <a:rPr lang="en-US" sz="1600" dirty="0">
                <a:solidFill>
                  <a:srgbClr val="990099"/>
                </a:solidFill>
                <a:latin typeface="Times New Roman" pitchFamily="18" charset="0"/>
                <a:cs typeface="+mn-cs"/>
              </a:rPr>
              <a:t>Good Reviews</a:t>
            </a:r>
            <a:endParaRPr lang="en-US" sz="2400" dirty="0">
              <a:solidFill>
                <a:prstClr val="black"/>
              </a:solidFill>
              <a:latin typeface="Times New Roman" pitchFamily="18" charset="0"/>
              <a:cs typeface="+mn-cs"/>
            </a:endParaRPr>
          </a:p>
        </p:txBody>
      </p:sp>
      <p:sp>
        <p:nvSpPr>
          <p:cNvPr id="5128" name="Rectangle 8"/>
          <p:cNvSpPr>
            <a:spLocks noChangeArrowheads="1"/>
          </p:cNvSpPr>
          <p:nvPr/>
        </p:nvSpPr>
        <p:spPr bwMode="auto">
          <a:xfrm>
            <a:off x="4191000" y="1981200"/>
            <a:ext cx="708848" cy="338554"/>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1600" dirty="0">
                <a:solidFill>
                  <a:srgbClr val="990099"/>
                </a:solidFill>
                <a:latin typeface="Times New Roman" pitchFamily="18" charset="0"/>
                <a:cs typeface="+mn-cs"/>
              </a:rPr>
              <a:t>Funny</a:t>
            </a:r>
          </a:p>
        </p:txBody>
      </p:sp>
      <p:sp>
        <p:nvSpPr>
          <p:cNvPr id="5129" name="Rectangle 9"/>
          <p:cNvSpPr>
            <a:spLocks noChangeArrowheads="1"/>
          </p:cNvSpPr>
          <p:nvPr/>
        </p:nvSpPr>
        <p:spPr bwMode="auto">
          <a:xfrm>
            <a:off x="5181600" y="1981200"/>
            <a:ext cx="721672" cy="338554"/>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1600" dirty="0">
                <a:solidFill>
                  <a:srgbClr val="990099"/>
                </a:solidFill>
                <a:latin typeface="Times New Roman" pitchFamily="18" charset="0"/>
                <a:cs typeface="+mn-cs"/>
              </a:rPr>
              <a:t>Friend</a:t>
            </a:r>
          </a:p>
        </p:txBody>
      </p:sp>
      <p:sp>
        <p:nvSpPr>
          <p:cNvPr id="5131" name="Text Box 11"/>
          <p:cNvSpPr txBox="1">
            <a:spLocks noChangeArrowheads="1"/>
          </p:cNvSpPr>
          <p:nvPr/>
        </p:nvSpPr>
        <p:spPr bwMode="auto">
          <a:xfrm>
            <a:off x="3124200" y="2743200"/>
            <a:ext cx="336550" cy="457200"/>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3</a:t>
            </a:r>
            <a:endParaRPr lang="en-US" sz="2400" dirty="0">
              <a:solidFill>
                <a:prstClr val="black"/>
              </a:solidFill>
              <a:latin typeface="Times New Roman" pitchFamily="18" charset="0"/>
              <a:cs typeface="+mn-cs"/>
            </a:endParaRPr>
          </a:p>
        </p:txBody>
      </p:sp>
      <p:sp>
        <p:nvSpPr>
          <p:cNvPr id="5132" name="Text Box 12"/>
          <p:cNvSpPr txBox="1">
            <a:spLocks noChangeArrowheads="1"/>
          </p:cNvSpPr>
          <p:nvPr/>
        </p:nvSpPr>
        <p:spPr bwMode="auto">
          <a:xfrm>
            <a:off x="5486400" y="2819400"/>
            <a:ext cx="336550" cy="457200"/>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1</a:t>
            </a:r>
            <a:endParaRPr lang="en-US" sz="2400" dirty="0">
              <a:solidFill>
                <a:prstClr val="black"/>
              </a:solidFill>
              <a:latin typeface="Times New Roman" pitchFamily="18" charset="0"/>
              <a:cs typeface="+mn-cs"/>
            </a:endParaRPr>
          </a:p>
        </p:txBody>
      </p:sp>
      <p:sp>
        <p:nvSpPr>
          <p:cNvPr id="5133" name="Text Box 13"/>
          <p:cNvSpPr txBox="1">
            <a:spLocks noChangeArrowheads="1"/>
          </p:cNvSpPr>
          <p:nvPr/>
        </p:nvSpPr>
        <p:spPr bwMode="auto">
          <a:xfrm>
            <a:off x="3124200" y="3657600"/>
            <a:ext cx="336550" cy="457200"/>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1</a:t>
            </a:r>
            <a:endParaRPr lang="en-US" sz="2400" dirty="0">
              <a:solidFill>
                <a:prstClr val="black"/>
              </a:solidFill>
              <a:latin typeface="Times New Roman" pitchFamily="18" charset="0"/>
              <a:cs typeface="+mn-cs"/>
            </a:endParaRPr>
          </a:p>
        </p:txBody>
      </p:sp>
      <p:sp>
        <p:nvSpPr>
          <p:cNvPr id="5134" name="Text Box 14"/>
          <p:cNvSpPr txBox="1">
            <a:spLocks noChangeArrowheads="1"/>
          </p:cNvSpPr>
          <p:nvPr/>
        </p:nvSpPr>
        <p:spPr bwMode="auto">
          <a:xfrm>
            <a:off x="5562600" y="4572000"/>
            <a:ext cx="338554" cy="461665"/>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3</a:t>
            </a:r>
            <a:endParaRPr lang="en-US" sz="2400" dirty="0">
              <a:solidFill>
                <a:prstClr val="black"/>
              </a:solidFill>
              <a:latin typeface="Times New Roman" pitchFamily="18" charset="0"/>
              <a:cs typeface="+mn-cs"/>
            </a:endParaRPr>
          </a:p>
        </p:txBody>
      </p:sp>
      <p:sp>
        <p:nvSpPr>
          <p:cNvPr id="5135" name="Text Box 15"/>
          <p:cNvSpPr txBox="1">
            <a:spLocks noChangeArrowheads="1"/>
          </p:cNvSpPr>
          <p:nvPr/>
        </p:nvSpPr>
        <p:spPr bwMode="auto">
          <a:xfrm>
            <a:off x="3124200" y="4572000"/>
            <a:ext cx="338554" cy="461665"/>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3</a:t>
            </a:r>
            <a:endParaRPr lang="en-US" sz="2400" dirty="0">
              <a:solidFill>
                <a:prstClr val="black"/>
              </a:solidFill>
              <a:latin typeface="Times New Roman" pitchFamily="18" charset="0"/>
              <a:cs typeface="+mn-cs"/>
            </a:endParaRPr>
          </a:p>
        </p:txBody>
      </p:sp>
      <p:sp>
        <p:nvSpPr>
          <p:cNvPr id="5136" name="Text Box 16"/>
          <p:cNvSpPr txBox="1">
            <a:spLocks noChangeArrowheads="1"/>
          </p:cNvSpPr>
          <p:nvPr/>
        </p:nvSpPr>
        <p:spPr bwMode="auto">
          <a:xfrm>
            <a:off x="5562600" y="3733800"/>
            <a:ext cx="338554" cy="461665"/>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2</a:t>
            </a:r>
            <a:endParaRPr lang="en-US" sz="2400" dirty="0">
              <a:solidFill>
                <a:prstClr val="black"/>
              </a:solidFill>
              <a:latin typeface="Times New Roman" pitchFamily="18" charset="0"/>
              <a:cs typeface="+mn-cs"/>
            </a:endParaRPr>
          </a:p>
        </p:txBody>
      </p:sp>
      <p:sp>
        <p:nvSpPr>
          <p:cNvPr id="5137" name="Text Box 17"/>
          <p:cNvSpPr txBox="1">
            <a:spLocks noChangeArrowheads="1"/>
          </p:cNvSpPr>
          <p:nvPr/>
        </p:nvSpPr>
        <p:spPr bwMode="auto">
          <a:xfrm>
            <a:off x="4343400" y="2819400"/>
            <a:ext cx="336550" cy="457200"/>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3</a:t>
            </a:r>
            <a:endParaRPr lang="en-US" sz="2400" dirty="0">
              <a:solidFill>
                <a:prstClr val="black"/>
              </a:solidFill>
              <a:latin typeface="Times New Roman" pitchFamily="18" charset="0"/>
              <a:cs typeface="+mn-cs"/>
            </a:endParaRPr>
          </a:p>
        </p:txBody>
      </p:sp>
      <p:sp>
        <p:nvSpPr>
          <p:cNvPr id="5139" name="Text Box 19"/>
          <p:cNvSpPr txBox="1">
            <a:spLocks noChangeArrowheads="1"/>
          </p:cNvSpPr>
          <p:nvPr/>
        </p:nvSpPr>
        <p:spPr bwMode="auto">
          <a:xfrm>
            <a:off x="4419600" y="3733800"/>
            <a:ext cx="336550" cy="457200"/>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1</a:t>
            </a:r>
            <a:endParaRPr lang="en-US" sz="2400" dirty="0">
              <a:solidFill>
                <a:prstClr val="black"/>
              </a:solidFill>
              <a:latin typeface="Times New Roman" pitchFamily="18" charset="0"/>
              <a:cs typeface="+mn-cs"/>
            </a:endParaRPr>
          </a:p>
        </p:txBody>
      </p:sp>
      <p:sp>
        <p:nvSpPr>
          <p:cNvPr id="5141" name="Text Box 21"/>
          <p:cNvSpPr txBox="1">
            <a:spLocks noChangeArrowheads="1"/>
          </p:cNvSpPr>
          <p:nvPr/>
        </p:nvSpPr>
        <p:spPr bwMode="auto">
          <a:xfrm>
            <a:off x="4343400" y="4572000"/>
            <a:ext cx="336550" cy="457200"/>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3</a:t>
            </a:r>
            <a:endParaRPr lang="en-US" sz="2400" dirty="0">
              <a:solidFill>
                <a:prstClr val="black"/>
              </a:solidFill>
              <a:latin typeface="Times New Roman" pitchFamily="18" charset="0"/>
              <a:cs typeface="+mn-cs"/>
            </a:endParaRPr>
          </a:p>
        </p:txBody>
      </p:sp>
      <p:sp>
        <p:nvSpPr>
          <p:cNvPr id="5144" name="Text Box 24"/>
          <p:cNvSpPr txBox="1">
            <a:spLocks noChangeArrowheads="1"/>
          </p:cNvSpPr>
          <p:nvPr/>
        </p:nvSpPr>
        <p:spPr bwMode="auto">
          <a:xfrm>
            <a:off x="898525" y="193675"/>
            <a:ext cx="4516438" cy="731838"/>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000">
                <a:solidFill>
                  <a:srgbClr val="000000"/>
                </a:solidFill>
                <a:latin typeface="Times New Roman" pitchFamily="18" charset="0"/>
                <a:cs typeface="+mn-cs"/>
              </a:rPr>
              <a:t>E: EVALUATE THE ALTERNATIVES</a:t>
            </a:r>
            <a:r>
              <a:rPr lang="en-US" sz="2400">
                <a:solidFill>
                  <a:srgbClr val="000000"/>
                </a:solidFill>
                <a:latin typeface="Times New Roman" pitchFamily="18" charset="0"/>
                <a:cs typeface="+mn-cs"/>
              </a:rPr>
              <a:t>  </a:t>
            </a:r>
          </a:p>
          <a:p>
            <a:pPr fontAlgn="auto">
              <a:spcBef>
                <a:spcPts val="0"/>
              </a:spcBef>
              <a:spcAft>
                <a:spcPts val="0"/>
              </a:spcAft>
            </a:pPr>
            <a:r>
              <a:rPr lang="en-US">
                <a:solidFill>
                  <a:srgbClr val="000000"/>
                </a:solidFill>
                <a:latin typeface="Times New Roman" pitchFamily="18" charset="0"/>
                <a:cs typeface="+mn-cs"/>
              </a:rPr>
              <a:t>Rate On A Scale From 3 (Best) to 1(Worst)</a:t>
            </a:r>
          </a:p>
        </p:txBody>
      </p:sp>
      <p:sp>
        <p:nvSpPr>
          <p:cNvPr id="20" name="Text Box 4"/>
          <p:cNvSpPr txBox="1">
            <a:spLocks noChangeArrowheads="1"/>
          </p:cNvSpPr>
          <p:nvPr/>
        </p:nvSpPr>
        <p:spPr bwMode="auto">
          <a:xfrm>
            <a:off x="1524000" y="2819400"/>
            <a:ext cx="1143000" cy="264688"/>
          </a:xfrm>
          <a:prstGeom prst="rect">
            <a:avLst/>
          </a:prstGeom>
          <a:noFill/>
          <a:ln w="9525">
            <a:noFill/>
            <a:miter lim="800000"/>
            <a:headEnd/>
            <a:tailEnd/>
          </a:ln>
          <a:effectLst/>
        </p:spPr>
        <p:txBody>
          <a:bodyPr>
            <a:spAutoFit/>
          </a:bodyPr>
          <a:lstStyle/>
          <a:p>
            <a:pPr fontAlgn="auto">
              <a:lnSpc>
                <a:spcPct val="80000"/>
              </a:lnSpc>
              <a:spcBef>
                <a:spcPct val="15000"/>
              </a:spcBef>
              <a:spcAft>
                <a:spcPct val="15000"/>
              </a:spcAft>
            </a:pPr>
            <a:r>
              <a:rPr lang="en-US" sz="1400" dirty="0">
                <a:solidFill>
                  <a:srgbClr val="008000"/>
                </a:solidFill>
                <a:latin typeface="Times New Roman" pitchFamily="18" charset="0"/>
                <a:cs typeface="+mn-cs"/>
              </a:rPr>
              <a:t>Zootopia</a:t>
            </a:r>
            <a:endParaRPr lang="en-US" sz="2400" dirty="0">
              <a:solidFill>
                <a:prstClr val="black"/>
              </a:solidFill>
              <a:latin typeface="Times New Roman" pitchFamily="18" charset="0"/>
              <a:cs typeface="+mn-cs"/>
            </a:endParaRPr>
          </a:p>
        </p:txBody>
      </p:sp>
      <p:sp>
        <p:nvSpPr>
          <p:cNvPr id="21" name="Text Box 5"/>
          <p:cNvSpPr txBox="1">
            <a:spLocks noChangeArrowheads="1"/>
          </p:cNvSpPr>
          <p:nvPr/>
        </p:nvSpPr>
        <p:spPr bwMode="auto">
          <a:xfrm>
            <a:off x="1600200" y="3817101"/>
            <a:ext cx="1143000" cy="275460"/>
          </a:xfrm>
          <a:prstGeom prst="rect">
            <a:avLst/>
          </a:prstGeom>
          <a:noFill/>
          <a:ln w="9525">
            <a:noFill/>
            <a:miter lim="800000"/>
            <a:headEnd/>
            <a:tailEnd/>
          </a:ln>
          <a:effectLst/>
        </p:spPr>
        <p:txBody>
          <a:bodyPr>
            <a:spAutoFit/>
          </a:bodyPr>
          <a:lstStyle/>
          <a:p>
            <a:pPr fontAlgn="auto">
              <a:lnSpc>
                <a:spcPct val="85000"/>
              </a:lnSpc>
              <a:spcBef>
                <a:spcPct val="10000"/>
              </a:spcBef>
              <a:spcAft>
                <a:spcPct val="10000"/>
              </a:spcAft>
            </a:pPr>
            <a:r>
              <a:rPr lang="en-US" sz="1400" dirty="0">
                <a:solidFill>
                  <a:srgbClr val="008000"/>
                </a:solidFill>
                <a:latin typeface="Times New Roman" pitchFamily="18" charset="0"/>
                <a:cs typeface="+mn-cs"/>
              </a:rPr>
              <a:t>Allegiant</a:t>
            </a:r>
            <a:endParaRPr lang="en-US" sz="2400" dirty="0">
              <a:solidFill>
                <a:prstClr val="black"/>
              </a:solidFill>
              <a:latin typeface="Times New Roman" pitchFamily="18" charset="0"/>
              <a:cs typeface="+mn-cs"/>
            </a:endParaRPr>
          </a:p>
        </p:txBody>
      </p:sp>
      <p:sp>
        <p:nvSpPr>
          <p:cNvPr id="22" name="Text Box 6"/>
          <p:cNvSpPr txBox="1">
            <a:spLocks noChangeArrowheads="1"/>
          </p:cNvSpPr>
          <p:nvPr/>
        </p:nvSpPr>
        <p:spPr bwMode="auto">
          <a:xfrm>
            <a:off x="1524000" y="4741182"/>
            <a:ext cx="1295400" cy="255647"/>
          </a:xfrm>
          <a:prstGeom prst="rect">
            <a:avLst/>
          </a:prstGeom>
          <a:noFill/>
          <a:ln w="9525">
            <a:noFill/>
            <a:miter lim="800000"/>
            <a:headEnd/>
            <a:tailEnd/>
          </a:ln>
          <a:effectLst/>
        </p:spPr>
        <p:txBody>
          <a:bodyPr>
            <a:spAutoFit/>
          </a:bodyPr>
          <a:lstStyle/>
          <a:p>
            <a:pPr fontAlgn="auto">
              <a:lnSpc>
                <a:spcPct val="75000"/>
              </a:lnSpc>
              <a:spcBef>
                <a:spcPct val="10000"/>
              </a:spcBef>
              <a:spcAft>
                <a:spcPct val="10000"/>
              </a:spcAft>
            </a:pPr>
            <a:r>
              <a:rPr lang="en-US" sz="1400" dirty="0">
                <a:solidFill>
                  <a:srgbClr val="008000"/>
                </a:solidFill>
                <a:latin typeface="Times New Roman" pitchFamily="18" charset="0"/>
                <a:cs typeface="+mn-cs"/>
              </a:rPr>
              <a:t>Dead Pool</a:t>
            </a:r>
            <a:endParaRPr lang="en-US" sz="2400" dirty="0">
              <a:solidFill>
                <a:prstClr val="black"/>
              </a:solidFill>
              <a:latin typeface="Times New Roman" pitchFamily="18" charset="0"/>
              <a:cs typeface="+mn-cs"/>
            </a:endParaRPr>
          </a:p>
        </p:txBody>
      </p:sp>
      <p:sp>
        <p:nvSpPr>
          <p:cNvPr id="23" name="TextBox 22"/>
          <p:cNvSpPr txBox="1"/>
          <p:nvPr/>
        </p:nvSpPr>
        <p:spPr>
          <a:xfrm>
            <a:off x="6459150" y="1887864"/>
            <a:ext cx="1103785" cy="523220"/>
          </a:xfrm>
          <a:prstGeom prst="rect">
            <a:avLst/>
          </a:prstGeom>
          <a:noFill/>
        </p:spPr>
        <p:txBody>
          <a:bodyPr wrap="square" rtlCol="0">
            <a:spAutoFit/>
          </a:bodyPr>
          <a:lstStyle/>
          <a:p>
            <a:pPr fontAlgn="auto">
              <a:spcBef>
                <a:spcPts val="0"/>
              </a:spcBef>
              <a:spcAft>
                <a:spcPts val="0"/>
              </a:spcAft>
            </a:pPr>
            <a:r>
              <a:rPr lang="en-US" sz="1400" dirty="0">
                <a:solidFill>
                  <a:srgbClr val="9900CC"/>
                </a:solidFill>
                <a:latin typeface="Times New Roman" panose="02020603050405020304" pitchFamily="18" charset="0"/>
                <a:cs typeface="Times New Roman" panose="02020603050405020304" pitchFamily="18" charset="0"/>
              </a:rPr>
              <a:t>Hadn’t seen before</a:t>
            </a:r>
          </a:p>
        </p:txBody>
      </p:sp>
      <p:sp>
        <p:nvSpPr>
          <p:cNvPr id="24" name="Text Box 14"/>
          <p:cNvSpPr txBox="1">
            <a:spLocks noChangeArrowheads="1"/>
          </p:cNvSpPr>
          <p:nvPr/>
        </p:nvSpPr>
        <p:spPr bwMode="auto">
          <a:xfrm>
            <a:off x="6687772" y="2781045"/>
            <a:ext cx="338554" cy="461665"/>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3</a:t>
            </a:r>
            <a:endParaRPr lang="en-US" sz="2400" dirty="0">
              <a:solidFill>
                <a:prstClr val="black"/>
              </a:solidFill>
              <a:latin typeface="Times New Roman" pitchFamily="18" charset="0"/>
              <a:cs typeface="+mn-cs"/>
            </a:endParaRPr>
          </a:p>
        </p:txBody>
      </p:sp>
      <p:sp>
        <p:nvSpPr>
          <p:cNvPr id="25" name="Text Box 14"/>
          <p:cNvSpPr txBox="1">
            <a:spLocks noChangeArrowheads="1"/>
          </p:cNvSpPr>
          <p:nvPr/>
        </p:nvSpPr>
        <p:spPr bwMode="auto">
          <a:xfrm>
            <a:off x="6760211" y="3723998"/>
            <a:ext cx="338554" cy="461665"/>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3</a:t>
            </a:r>
            <a:endParaRPr lang="en-US" sz="2400" dirty="0">
              <a:solidFill>
                <a:prstClr val="black"/>
              </a:solidFill>
              <a:latin typeface="Times New Roman" pitchFamily="18" charset="0"/>
              <a:cs typeface="+mn-cs"/>
            </a:endParaRPr>
          </a:p>
        </p:txBody>
      </p:sp>
      <p:sp>
        <p:nvSpPr>
          <p:cNvPr id="26" name="Text Box 14"/>
          <p:cNvSpPr txBox="1">
            <a:spLocks noChangeArrowheads="1"/>
          </p:cNvSpPr>
          <p:nvPr/>
        </p:nvSpPr>
        <p:spPr bwMode="auto">
          <a:xfrm>
            <a:off x="6760211" y="4543641"/>
            <a:ext cx="338554" cy="461665"/>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1</a:t>
            </a:r>
            <a:endParaRPr lang="en-US" sz="2400" dirty="0">
              <a:solidFill>
                <a:prstClr val="black"/>
              </a:solidFill>
              <a:latin typeface="Times New Roman" pitchFamily="18" charset="0"/>
              <a:cs typeface="+mn-cs"/>
            </a:endParaRPr>
          </a:p>
        </p:txBody>
      </p:sp>
    </p:spTree>
    <p:extLst>
      <p:ext uri="{BB962C8B-B14F-4D97-AF65-F5344CB8AC3E}">
        <p14:creationId xmlns:p14="http://schemas.microsoft.com/office/powerpoint/2010/main" val="2476923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144"/>
                                        </p:tgtEl>
                                        <p:attrNameLst>
                                          <p:attrName>style.visibility</p:attrName>
                                        </p:attrNameLst>
                                      </p:cBhvr>
                                      <p:to>
                                        <p:strVal val="visible"/>
                                      </p:to>
                                    </p:set>
                                    <p:animEffect transition="in" filter="checkerboard(across)">
                                      <p:cBhvr>
                                        <p:cTn id="7" dur="500"/>
                                        <p:tgtEl>
                                          <p:spTgt spid="514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5131"/>
                                        </p:tgtEl>
                                        <p:attrNameLst>
                                          <p:attrName>style.visibility</p:attrName>
                                        </p:attrNameLst>
                                      </p:cBhvr>
                                      <p:to>
                                        <p:strVal val="visible"/>
                                      </p:to>
                                    </p:set>
                                    <p:anim calcmode="lin" valueType="num">
                                      <p:cBhvr additive="base">
                                        <p:cTn id="12" dur="500" fill="hold"/>
                                        <p:tgtEl>
                                          <p:spTgt spid="5131"/>
                                        </p:tgtEl>
                                        <p:attrNameLst>
                                          <p:attrName>ppt_x</p:attrName>
                                        </p:attrNameLst>
                                      </p:cBhvr>
                                      <p:tavLst>
                                        <p:tav tm="0">
                                          <p:val>
                                            <p:strVal val="0-#ppt_w/2"/>
                                          </p:val>
                                        </p:tav>
                                        <p:tav tm="100000">
                                          <p:val>
                                            <p:strVal val="#ppt_x"/>
                                          </p:val>
                                        </p:tav>
                                      </p:tavLst>
                                    </p:anim>
                                    <p:anim calcmode="lin" valueType="num">
                                      <p:cBhvr additive="base">
                                        <p:cTn id="13" dur="500" fill="hold"/>
                                        <p:tgtEl>
                                          <p:spTgt spid="5131"/>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5137"/>
                                        </p:tgtEl>
                                        <p:attrNameLst>
                                          <p:attrName>style.visibility</p:attrName>
                                        </p:attrNameLst>
                                      </p:cBhvr>
                                      <p:to>
                                        <p:strVal val="visible"/>
                                      </p:to>
                                    </p:set>
                                    <p:anim calcmode="lin" valueType="num">
                                      <p:cBhvr additive="base">
                                        <p:cTn id="18" dur="500" fill="hold"/>
                                        <p:tgtEl>
                                          <p:spTgt spid="5137"/>
                                        </p:tgtEl>
                                        <p:attrNameLst>
                                          <p:attrName>ppt_x</p:attrName>
                                        </p:attrNameLst>
                                      </p:cBhvr>
                                      <p:tavLst>
                                        <p:tav tm="0">
                                          <p:val>
                                            <p:strVal val="0-#ppt_w/2"/>
                                          </p:val>
                                        </p:tav>
                                        <p:tav tm="100000">
                                          <p:val>
                                            <p:strVal val="#ppt_x"/>
                                          </p:val>
                                        </p:tav>
                                      </p:tavLst>
                                    </p:anim>
                                    <p:anim calcmode="lin" valueType="num">
                                      <p:cBhvr additive="base">
                                        <p:cTn id="19" dur="500" fill="hold"/>
                                        <p:tgtEl>
                                          <p:spTgt spid="5137"/>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5132"/>
                                        </p:tgtEl>
                                        <p:attrNameLst>
                                          <p:attrName>style.visibility</p:attrName>
                                        </p:attrNameLst>
                                      </p:cBhvr>
                                      <p:to>
                                        <p:strVal val="visible"/>
                                      </p:to>
                                    </p:set>
                                    <p:anim calcmode="lin" valueType="num">
                                      <p:cBhvr additive="base">
                                        <p:cTn id="24" dur="500" fill="hold"/>
                                        <p:tgtEl>
                                          <p:spTgt spid="5132"/>
                                        </p:tgtEl>
                                        <p:attrNameLst>
                                          <p:attrName>ppt_x</p:attrName>
                                        </p:attrNameLst>
                                      </p:cBhvr>
                                      <p:tavLst>
                                        <p:tav tm="0">
                                          <p:val>
                                            <p:strVal val="0-#ppt_w/2"/>
                                          </p:val>
                                        </p:tav>
                                        <p:tav tm="100000">
                                          <p:val>
                                            <p:strVal val="#ppt_x"/>
                                          </p:val>
                                        </p:tav>
                                      </p:tavLst>
                                    </p:anim>
                                    <p:anim calcmode="lin" valueType="num">
                                      <p:cBhvr additive="base">
                                        <p:cTn id="25" dur="500" fill="hold"/>
                                        <p:tgtEl>
                                          <p:spTgt spid="5132"/>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500" fill="hold"/>
                                        <p:tgtEl>
                                          <p:spTgt spid="24"/>
                                        </p:tgtEl>
                                        <p:attrNameLst>
                                          <p:attrName>ppt_x</p:attrName>
                                        </p:attrNameLst>
                                      </p:cBhvr>
                                      <p:tavLst>
                                        <p:tav tm="0">
                                          <p:val>
                                            <p:strVal val="#ppt_x"/>
                                          </p:val>
                                        </p:tav>
                                        <p:tav tm="100000">
                                          <p:val>
                                            <p:strVal val="#ppt_x"/>
                                          </p:val>
                                        </p:tav>
                                      </p:tavLst>
                                    </p:anim>
                                    <p:anim calcmode="lin" valueType="num">
                                      <p:cBhvr additive="base">
                                        <p:cTn id="31"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grpId="0" nodeType="clickEffect">
                                  <p:stCondLst>
                                    <p:cond delay="0"/>
                                  </p:stCondLst>
                                  <p:childTnLst>
                                    <p:set>
                                      <p:cBhvr>
                                        <p:cTn id="35" dur="1" fill="hold">
                                          <p:stCondLst>
                                            <p:cond delay="0"/>
                                          </p:stCondLst>
                                        </p:cTn>
                                        <p:tgtEl>
                                          <p:spTgt spid="5133"/>
                                        </p:tgtEl>
                                        <p:attrNameLst>
                                          <p:attrName>style.visibility</p:attrName>
                                        </p:attrNameLst>
                                      </p:cBhvr>
                                      <p:to>
                                        <p:strVal val="visible"/>
                                      </p:to>
                                    </p:set>
                                    <p:anim calcmode="lin" valueType="num">
                                      <p:cBhvr additive="base">
                                        <p:cTn id="36" dur="500" fill="hold"/>
                                        <p:tgtEl>
                                          <p:spTgt spid="5133"/>
                                        </p:tgtEl>
                                        <p:attrNameLst>
                                          <p:attrName>ppt_x</p:attrName>
                                        </p:attrNameLst>
                                      </p:cBhvr>
                                      <p:tavLst>
                                        <p:tav tm="0">
                                          <p:val>
                                            <p:strVal val="1+#ppt_w/2"/>
                                          </p:val>
                                        </p:tav>
                                        <p:tav tm="100000">
                                          <p:val>
                                            <p:strVal val="#ppt_x"/>
                                          </p:val>
                                        </p:tav>
                                      </p:tavLst>
                                    </p:anim>
                                    <p:anim calcmode="lin" valueType="num">
                                      <p:cBhvr additive="base">
                                        <p:cTn id="37" dur="500" fill="hold"/>
                                        <p:tgtEl>
                                          <p:spTgt spid="5133"/>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grpId="0" nodeType="clickEffect">
                                  <p:stCondLst>
                                    <p:cond delay="0"/>
                                  </p:stCondLst>
                                  <p:childTnLst>
                                    <p:set>
                                      <p:cBhvr>
                                        <p:cTn id="41" dur="1" fill="hold">
                                          <p:stCondLst>
                                            <p:cond delay="0"/>
                                          </p:stCondLst>
                                        </p:cTn>
                                        <p:tgtEl>
                                          <p:spTgt spid="5139"/>
                                        </p:tgtEl>
                                        <p:attrNameLst>
                                          <p:attrName>style.visibility</p:attrName>
                                        </p:attrNameLst>
                                      </p:cBhvr>
                                      <p:to>
                                        <p:strVal val="visible"/>
                                      </p:to>
                                    </p:set>
                                    <p:anim calcmode="lin" valueType="num">
                                      <p:cBhvr additive="base">
                                        <p:cTn id="42" dur="500" fill="hold"/>
                                        <p:tgtEl>
                                          <p:spTgt spid="5139"/>
                                        </p:tgtEl>
                                        <p:attrNameLst>
                                          <p:attrName>ppt_x</p:attrName>
                                        </p:attrNameLst>
                                      </p:cBhvr>
                                      <p:tavLst>
                                        <p:tav tm="0">
                                          <p:val>
                                            <p:strVal val="1+#ppt_w/2"/>
                                          </p:val>
                                        </p:tav>
                                        <p:tav tm="100000">
                                          <p:val>
                                            <p:strVal val="#ppt_x"/>
                                          </p:val>
                                        </p:tav>
                                      </p:tavLst>
                                    </p:anim>
                                    <p:anim calcmode="lin" valueType="num">
                                      <p:cBhvr additive="base">
                                        <p:cTn id="43" dur="500" fill="hold"/>
                                        <p:tgtEl>
                                          <p:spTgt spid="5139"/>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grpId="0" nodeType="clickEffect">
                                  <p:stCondLst>
                                    <p:cond delay="0"/>
                                  </p:stCondLst>
                                  <p:childTnLst>
                                    <p:set>
                                      <p:cBhvr>
                                        <p:cTn id="47" dur="1" fill="hold">
                                          <p:stCondLst>
                                            <p:cond delay="0"/>
                                          </p:stCondLst>
                                        </p:cTn>
                                        <p:tgtEl>
                                          <p:spTgt spid="5136"/>
                                        </p:tgtEl>
                                        <p:attrNameLst>
                                          <p:attrName>style.visibility</p:attrName>
                                        </p:attrNameLst>
                                      </p:cBhvr>
                                      <p:to>
                                        <p:strVal val="visible"/>
                                      </p:to>
                                    </p:set>
                                    <p:anim calcmode="lin" valueType="num">
                                      <p:cBhvr additive="base">
                                        <p:cTn id="48" dur="500" fill="hold"/>
                                        <p:tgtEl>
                                          <p:spTgt spid="5136"/>
                                        </p:tgtEl>
                                        <p:attrNameLst>
                                          <p:attrName>ppt_x</p:attrName>
                                        </p:attrNameLst>
                                      </p:cBhvr>
                                      <p:tavLst>
                                        <p:tav tm="0">
                                          <p:val>
                                            <p:strVal val="1+#ppt_w/2"/>
                                          </p:val>
                                        </p:tav>
                                        <p:tav tm="100000">
                                          <p:val>
                                            <p:strVal val="#ppt_x"/>
                                          </p:val>
                                        </p:tav>
                                      </p:tavLst>
                                    </p:anim>
                                    <p:anim calcmode="lin" valueType="num">
                                      <p:cBhvr additive="base">
                                        <p:cTn id="49" dur="500" fill="hold"/>
                                        <p:tgtEl>
                                          <p:spTgt spid="5136"/>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25"/>
                                        </p:tgtEl>
                                        <p:attrNameLst>
                                          <p:attrName>style.visibility</p:attrName>
                                        </p:attrNameLst>
                                      </p:cBhvr>
                                      <p:to>
                                        <p:strVal val="visible"/>
                                      </p:to>
                                    </p:set>
                                    <p:anim calcmode="lin" valueType="num">
                                      <p:cBhvr additive="base">
                                        <p:cTn id="54" dur="500" fill="hold"/>
                                        <p:tgtEl>
                                          <p:spTgt spid="25"/>
                                        </p:tgtEl>
                                        <p:attrNameLst>
                                          <p:attrName>ppt_x</p:attrName>
                                        </p:attrNameLst>
                                      </p:cBhvr>
                                      <p:tavLst>
                                        <p:tav tm="0">
                                          <p:val>
                                            <p:strVal val="#ppt_x"/>
                                          </p:val>
                                        </p:tav>
                                        <p:tav tm="100000">
                                          <p:val>
                                            <p:strVal val="#ppt_x"/>
                                          </p:val>
                                        </p:tav>
                                      </p:tavLst>
                                    </p:anim>
                                    <p:anim calcmode="lin" valueType="num">
                                      <p:cBhvr additive="base">
                                        <p:cTn id="55"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5135"/>
                                        </p:tgtEl>
                                        <p:attrNameLst>
                                          <p:attrName>style.visibility</p:attrName>
                                        </p:attrNameLst>
                                      </p:cBhvr>
                                      <p:to>
                                        <p:strVal val="visible"/>
                                      </p:to>
                                    </p:set>
                                    <p:anim calcmode="lin" valueType="num">
                                      <p:cBhvr additive="base">
                                        <p:cTn id="60" dur="500" fill="hold"/>
                                        <p:tgtEl>
                                          <p:spTgt spid="5135"/>
                                        </p:tgtEl>
                                        <p:attrNameLst>
                                          <p:attrName>ppt_x</p:attrName>
                                        </p:attrNameLst>
                                      </p:cBhvr>
                                      <p:tavLst>
                                        <p:tav tm="0">
                                          <p:val>
                                            <p:strVal val="#ppt_x"/>
                                          </p:val>
                                        </p:tav>
                                        <p:tav tm="100000">
                                          <p:val>
                                            <p:strVal val="#ppt_x"/>
                                          </p:val>
                                        </p:tav>
                                      </p:tavLst>
                                    </p:anim>
                                    <p:anim calcmode="lin" valueType="num">
                                      <p:cBhvr additive="base">
                                        <p:cTn id="61" dur="500" fill="hold"/>
                                        <p:tgtEl>
                                          <p:spTgt spid="5135"/>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5141"/>
                                        </p:tgtEl>
                                        <p:attrNameLst>
                                          <p:attrName>style.visibility</p:attrName>
                                        </p:attrNameLst>
                                      </p:cBhvr>
                                      <p:to>
                                        <p:strVal val="visible"/>
                                      </p:to>
                                    </p:set>
                                    <p:anim calcmode="lin" valueType="num">
                                      <p:cBhvr additive="base">
                                        <p:cTn id="66" dur="500" fill="hold"/>
                                        <p:tgtEl>
                                          <p:spTgt spid="5141"/>
                                        </p:tgtEl>
                                        <p:attrNameLst>
                                          <p:attrName>ppt_x</p:attrName>
                                        </p:attrNameLst>
                                      </p:cBhvr>
                                      <p:tavLst>
                                        <p:tav tm="0">
                                          <p:val>
                                            <p:strVal val="#ppt_x"/>
                                          </p:val>
                                        </p:tav>
                                        <p:tav tm="100000">
                                          <p:val>
                                            <p:strVal val="#ppt_x"/>
                                          </p:val>
                                        </p:tav>
                                      </p:tavLst>
                                    </p:anim>
                                    <p:anim calcmode="lin" valueType="num">
                                      <p:cBhvr additive="base">
                                        <p:cTn id="67" dur="500" fill="hold"/>
                                        <p:tgtEl>
                                          <p:spTgt spid="5141"/>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5134"/>
                                        </p:tgtEl>
                                        <p:attrNameLst>
                                          <p:attrName>style.visibility</p:attrName>
                                        </p:attrNameLst>
                                      </p:cBhvr>
                                      <p:to>
                                        <p:strVal val="visible"/>
                                      </p:to>
                                    </p:set>
                                    <p:anim calcmode="lin" valueType="num">
                                      <p:cBhvr additive="base">
                                        <p:cTn id="72" dur="500" fill="hold"/>
                                        <p:tgtEl>
                                          <p:spTgt spid="5134"/>
                                        </p:tgtEl>
                                        <p:attrNameLst>
                                          <p:attrName>ppt_x</p:attrName>
                                        </p:attrNameLst>
                                      </p:cBhvr>
                                      <p:tavLst>
                                        <p:tav tm="0">
                                          <p:val>
                                            <p:strVal val="#ppt_x"/>
                                          </p:val>
                                        </p:tav>
                                        <p:tav tm="100000">
                                          <p:val>
                                            <p:strVal val="#ppt_x"/>
                                          </p:val>
                                        </p:tav>
                                      </p:tavLst>
                                    </p:anim>
                                    <p:anim calcmode="lin" valueType="num">
                                      <p:cBhvr additive="base">
                                        <p:cTn id="73" dur="500" fill="hold"/>
                                        <p:tgtEl>
                                          <p:spTgt spid="5134"/>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26"/>
                                        </p:tgtEl>
                                        <p:attrNameLst>
                                          <p:attrName>style.visibility</p:attrName>
                                        </p:attrNameLst>
                                      </p:cBhvr>
                                      <p:to>
                                        <p:strVal val="visible"/>
                                      </p:to>
                                    </p:set>
                                    <p:anim calcmode="lin" valueType="num">
                                      <p:cBhvr additive="base">
                                        <p:cTn id="78" dur="500" fill="hold"/>
                                        <p:tgtEl>
                                          <p:spTgt spid="26"/>
                                        </p:tgtEl>
                                        <p:attrNameLst>
                                          <p:attrName>ppt_x</p:attrName>
                                        </p:attrNameLst>
                                      </p:cBhvr>
                                      <p:tavLst>
                                        <p:tav tm="0">
                                          <p:val>
                                            <p:strVal val="#ppt_x"/>
                                          </p:val>
                                        </p:tav>
                                        <p:tav tm="100000">
                                          <p:val>
                                            <p:strVal val="#ppt_x"/>
                                          </p:val>
                                        </p:tav>
                                      </p:tavLst>
                                    </p:anim>
                                    <p:anim calcmode="lin" valueType="num">
                                      <p:cBhvr additive="base">
                                        <p:cTn id="79"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1" grpId="0" autoUpdateAnimBg="0"/>
      <p:bldP spid="5132" grpId="0" autoUpdateAnimBg="0"/>
      <p:bldP spid="5133" grpId="0" autoUpdateAnimBg="0"/>
      <p:bldP spid="5134" grpId="0" autoUpdateAnimBg="0"/>
      <p:bldP spid="5135" grpId="0" autoUpdateAnimBg="0"/>
      <p:bldP spid="5136" grpId="0" autoUpdateAnimBg="0"/>
      <p:bldP spid="5137" grpId="0" autoUpdateAnimBg="0"/>
      <p:bldP spid="5139" grpId="0" autoUpdateAnimBg="0"/>
      <p:bldP spid="5141" grpId="0" autoUpdateAnimBg="0"/>
      <p:bldP spid="5144" grpId="0" autoUpdateAnimBg="0"/>
      <p:bldP spid="24" grpId="0" autoUpdateAnimBg="0"/>
      <p:bldP spid="25" grpId="0" autoUpdateAnimBg="0"/>
      <p:bldP spid="26" grpId="0"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194" name="Object 2"/>
          <p:cNvGraphicFramePr>
            <a:graphicFrameLocks noChangeAspect="1"/>
          </p:cNvGraphicFramePr>
          <p:nvPr>
            <p:extLst/>
          </p:nvPr>
        </p:nvGraphicFramePr>
        <p:xfrm>
          <a:off x="1444625" y="1066800"/>
          <a:ext cx="6249988" cy="4902200"/>
        </p:xfrm>
        <a:graphic>
          <a:graphicData uri="http://schemas.openxmlformats.org/presentationml/2006/ole">
            <mc:AlternateContent xmlns:mc="http://schemas.openxmlformats.org/markup-compatibility/2006">
              <mc:Choice xmlns:v="urn:schemas-microsoft-com:vml" Requires="v">
                <p:oleObj spid="_x0000_s14342" name="Document" r:id="rId4" imgW="6252120" imgH="4905360" progId="Word.Document.8">
                  <p:embed/>
                </p:oleObj>
              </mc:Choice>
              <mc:Fallback>
                <p:oleObj name="Document" r:id="rId4" imgW="6252120" imgH="4905360" progId="Word.Document.8">
                  <p:embed/>
                  <p:pic>
                    <p:nvPicPr>
                      <p:cNvPr id="8194"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4625" y="1066800"/>
                        <a:ext cx="6249988" cy="4902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195" name="Text Box 3"/>
          <p:cNvSpPr txBox="1">
            <a:spLocks noChangeArrowheads="1"/>
          </p:cNvSpPr>
          <p:nvPr/>
        </p:nvSpPr>
        <p:spPr bwMode="auto">
          <a:xfrm>
            <a:off x="1981200" y="1143000"/>
            <a:ext cx="4033668" cy="400110"/>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000" dirty="0">
                <a:solidFill>
                  <a:srgbClr val="000000"/>
                </a:solidFill>
                <a:latin typeface="Times New Roman" pitchFamily="18" charset="0"/>
                <a:cs typeface="+mn-cs"/>
              </a:rPr>
              <a:t>Problem:</a:t>
            </a:r>
            <a:r>
              <a:rPr lang="en-US" sz="2000" dirty="0">
                <a:solidFill>
                  <a:prstClr val="black"/>
                </a:solidFill>
                <a:latin typeface="Times New Roman" pitchFamily="18" charset="0"/>
                <a:cs typeface="+mn-cs"/>
              </a:rPr>
              <a:t> </a:t>
            </a:r>
            <a:r>
              <a:rPr lang="en-US" sz="2000" dirty="0">
                <a:solidFill>
                  <a:srgbClr val="0033CC"/>
                </a:solidFill>
                <a:latin typeface="Times New Roman" pitchFamily="18" charset="0"/>
                <a:cs typeface="+mn-cs"/>
              </a:rPr>
              <a:t>What movie should I go to?</a:t>
            </a:r>
            <a:endParaRPr lang="en-US" sz="2400" dirty="0">
              <a:solidFill>
                <a:prstClr val="black"/>
              </a:solidFill>
              <a:latin typeface="Times New Roman" pitchFamily="18" charset="0"/>
              <a:cs typeface="+mn-cs"/>
            </a:endParaRPr>
          </a:p>
        </p:txBody>
      </p:sp>
      <p:sp>
        <p:nvSpPr>
          <p:cNvPr id="8199" name="Text Box 7"/>
          <p:cNvSpPr txBox="1">
            <a:spLocks noChangeArrowheads="1"/>
          </p:cNvSpPr>
          <p:nvPr/>
        </p:nvSpPr>
        <p:spPr bwMode="auto">
          <a:xfrm>
            <a:off x="2895600" y="1981200"/>
            <a:ext cx="915988" cy="584775"/>
          </a:xfrm>
          <a:prstGeom prst="rect">
            <a:avLst/>
          </a:prstGeom>
          <a:noFill/>
          <a:ln w="9525">
            <a:noFill/>
            <a:miter lim="800000"/>
            <a:headEnd/>
            <a:tailEnd/>
          </a:ln>
          <a:effectLst/>
        </p:spPr>
        <p:txBody>
          <a:bodyPr>
            <a:spAutoFit/>
          </a:bodyPr>
          <a:lstStyle/>
          <a:p>
            <a:pPr fontAlgn="auto">
              <a:spcBef>
                <a:spcPts val="0"/>
              </a:spcBef>
              <a:spcAft>
                <a:spcPts val="0"/>
              </a:spcAft>
            </a:pPr>
            <a:r>
              <a:rPr lang="en-US" sz="1600" dirty="0">
                <a:solidFill>
                  <a:srgbClr val="990099"/>
                </a:solidFill>
                <a:latin typeface="Times New Roman" pitchFamily="18" charset="0"/>
                <a:cs typeface="+mn-cs"/>
              </a:rPr>
              <a:t>Good Reviews</a:t>
            </a:r>
            <a:endParaRPr lang="en-US" sz="2400" dirty="0">
              <a:solidFill>
                <a:prstClr val="black"/>
              </a:solidFill>
              <a:latin typeface="Times New Roman" pitchFamily="18" charset="0"/>
              <a:cs typeface="+mn-cs"/>
            </a:endParaRPr>
          </a:p>
        </p:txBody>
      </p:sp>
      <p:sp>
        <p:nvSpPr>
          <p:cNvPr id="8200" name="Rectangle 8"/>
          <p:cNvSpPr>
            <a:spLocks noChangeArrowheads="1"/>
          </p:cNvSpPr>
          <p:nvPr/>
        </p:nvSpPr>
        <p:spPr bwMode="auto">
          <a:xfrm>
            <a:off x="4191000" y="1981200"/>
            <a:ext cx="708848" cy="338554"/>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1600" dirty="0">
                <a:solidFill>
                  <a:srgbClr val="990099"/>
                </a:solidFill>
                <a:latin typeface="Times New Roman" pitchFamily="18" charset="0"/>
                <a:cs typeface="+mn-cs"/>
              </a:rPr>
              <a:t>Funny</a:t>
            </a:r>
          </a:p>
        </p:txBody>
      </p:sp>
      <p:sp>
        <p:nvSpPr>
          <p:cNvPr id="8201" name="Rectangle 9"/>
          <p:cNvSpPr>
            <a:spLocks noChangeArrowheads="1"/>
          </p:cNvSpPr>
          <p:nvPr/>
        </p:nvSpPr>
        <p:spPr bwMode="auto">
          <a:xfrm>
            <a:off x="5181600" y="1981200"/>
            <a:ext cx="721672" cy="338554"/>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1600" dirty="0">
                <a:solidFill>
                  <a:srgbClr val="990099"/>
                </a:solidFill>
                <a:latin typeface="Times New Roman" pitchFamily="18" charset="0"/>
                <a:cs typeface="+mn-cs"/>
              </a:rPr>
              <a:t>Friend</a:t>
            </a:r>
          </a:p>
        </p:txBody>
      </p:sp>
      <p:sp>
        <p:nvSpPr>
          <p:cNvPr id="8203" name="Text Box 11"/>
          <p:cNvSpPr txBox="1">
            <a:spLocks noChangeArrowheads="1"/>
          </p:cNvSpPr>
          <p:nvPr/>
        </p:nvSpPr>
        <p:spPr bwMode="auto">
          <a:xfrm>
            <a:off x="3124200" y="2743200"/>
            <a:ext cx="336550" cy="457200"/>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3</a:t>
            </a:r>
            <a:endParaRPr lang="en-US" sz="2400" dirty="0">
              <a:solidFill>
                <a:prstClr val="black"/>
              </a:solidFill>
              <a:latin typeface="Times New Roman" pitchFamily="18" charset="0"/>
              <a:cs typeface="+mn-cs"/>
            </a:endParaRPr>
          </a:p>
        </p:txBody>
      </p:sp>
      <p:sp>
        <p:nvSpPr>
          <p:cNvPr id="8204" name="Text Box 12"/>
          <p:cNvSpPr txBox="1">
            <a:spLocks noChangeArrowheads="1"/>
          </p:cNvSpPr>
          <p:nvPr/>
        </p:nvSpPr>
        <p:spPr bwMode="auto">
          <a:xfrm>
            <a:off x="5486400" y="2819400"/>
            <a:ext cx="336550" cy="457200"/>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1</a:t>
            </a:r>
            <a:endParaRPr lang="en-US" sz="2400" dirty="0">
              <a:solidFill>
                <a:prstClr val="black"/>
              </a:solidFill>
              <a:latin typeface="Times New Roman" pitchFamily="18" charset="0"/>
              <a:cs typeface="+mn-cs"/>
            </a:endParaRPr>
          </a:p>
        </p:txBody>
      </p:sp>
      <p:sp>
        <p:nvSpPr>
          <p:cNvPr id="8205" name="Text Box 13"/>
          <p:cNvSpPr txBox="1">
            <a:spLocks noChangeArrowheads="1"/>
          </p:cNvSpPr>
          <p:nvPr/>
        </p:nvSpPr>
        <p:spPr bwMode="auto">
          <a:xfrm>
            <a:off x="3124200" y="3657600"/>
            <a:ext cx="336550" cy="457200"/>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1</a:t>
            </a:r>
            <a:endParaRPr lang="en-US" sz="2400" dirty="0">
              <a:solidFill>
                <a:prstClr val="black"/>
              </a:solidFill>
              <a:latin typeface="Times New Roman" pitchFamily="18" charset="0"/>
              <a:cs typeface="+mn-cs"/>
            </a:endParaRPr>
          </a:p>
        </p:txBody>
      </p:sp>
      <p:sp>
        <p:nvSpPr>
          <p:cNvPr id="8206" name="Text Box 14"/>
          <p:cNvSpPr txBox="1">
            <a:spLocks noChangeArrowheads="1"/>
          </p:cNvSpPr>
          <p:nvPr/>
        </p:nvSpPr>
        <p:spPr bwMode="auto">
          <a:xfrm>
            <a:off x="5562600" y="4572000"/>
            <a:ext cx="336550" cy="457200"/>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3</a:t>
            </a:r>
            <a:endParaRPr lang="en-US" sz="2400" dirty="0">
              <a:solidFill>
                <a:prstClr val="black"/>
              </a:solidFill>
              <a:latin typeface="Times New Roman" pitchFamily="18" charset="0"/>
              <a:cs typeface="+mn-cs"/>
            </a:endParaRPr>
          </a:p>
        </p:txBody>
      </p:sp>
      <p:sp>
        <p:nvSpPr>
          <p:cNvPr id="8207" name="Text Box 15"/>
          <p:cNvSpPr txBox="1">
            <a:spLocks noChangeArrowheads="1"/>
          </p:cNvSpPr>
          <p:nvPr/>
        </p:nvSpPr>
        <p:spPr bwMode="auto">
          <a:xfrm>
            <a:off x="3154767" y="4572000"/>
            <a:ext cx="336550" cy="457200"/>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3</a:t>
            </a:r>
            <a:endParaRPr lang="en-US" sz="2400" dirty="0">
              <a:solidFill>
                <a:prstClr val="black"/>
              </a:solidFill>
              <a:latin typeface="Times New Roman" pitchFamily="18" charset="0"/>
              <a:cs typeface="+mn-cs"/>
            </a:endParaRPr>
          </a:p>
        </p:txBody>
      </p:sp>
      <p:sp>
        <p:nvSpPr>
          <p:cNvPr id="8208" name="Text Box 16"/>
          <p:cNvSpPr txBox="1">
            <a:spLocks noChangeArrowheads="1"/>
          </p:cNvSpPr>
          <p:nvPr/>
        </p:nvSpPr>
        <p:spPr bwMode="auto">
          <a:xfrm>
            <a:off x="5562600" y="3733800"/>
            <a:ext cx="336550" cy="457200"/>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2</a:t>
            </a:r>
            <a:endParaRPr lang="en-US" sz="2400" dirty="0">
              <a:solidFill>
                <a:prstClr val="black"/>
              </a:solidFill>
              <a:latin typeface="Times New Roman" pitchFamily="18" charset="0"/>
              <a:cs typeface="+mn-cs"/>
            </a:endParaRPr>
          </a:p>
        </p:txBody>
      </p:sp>
      <p:sp>
        <p:nvSpPr>
          <p:cNvPr id="8209" name="Text Box 17"/>
          <p:cNvSpPr txBox="1">
            <a:spLocks noChangeArrowheads="1"/>
          </p:cNvSpPr>
          <p:nvPr/>
        </p:nvSpPr>
        <p:spPr bwMode="auto">
          <a:xfrm>
            <a:off x="4343400" y="2819400"/>
            <a:ext cx="336550" cy="457200"/>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3</a:t>
            </a:r>
            <a:endParaRPr lang="en-US" sz="2400" dirty="0">
              <a:solidFill>
                <a:prstClr val="black"/>
              </a:solidFill>
              <a:latin typeface="Times New Roman" pitchFamily="18" charset="0"/>
              <a:cs typeface="+mn-cs"/>
            </a:endParaRPr>
          </a:p>
        </p:txBody>
      </p:sp>
      <p:sp>
        <p:nvSpPr>
          <p:cNvPr id="8211" name="Text Box 19"/>
          <p:cNvSpPr txBox="1">
            <a:spLocks noChangeArrowheads="1"/>
          </p:cNvSpPr>
          <p:nvPr/>
        </p:nvSpPr>
        <p:spPr bwMode="auto">
          <a:xfrm>
            <a:off x="4419600" y="3733800"/>
            <a:ext cx="338554" cy="461665"/>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1</a:t>
            </a:r>
            <a:endParaRPr lang="en-US" sz="2400" dirty="0">
              <a:solidFill>
                <a:prstClr val="black"/>
              </a:solidFill>
              <a:latin typeface="Times New Roman" pitchFamily="18" charset="0"/>
              <a:cs typeface="+mn-cs"/>
            </a:endParaRPr>
          </a:p>
        </p:txBody>
      </p:sp>
      <p:sp>
        <p:nvSpPr>
          <p:cNvPr id="8213" name="Text Box 21"/>
          <p:cNvSpPr txBox="1">
            <a:spLocks noChangeArrowheads="1"/>
          </p:cNvSpPr>
          <p:nvPr/>
        </p:nvSpPr>
        <p:spPr bwMode="auto">
          <a:xfrm>
            <a:off x="4343400" y="4572000"/>
            <a:ext cx="336550" cy="457200"/>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3</a:t>
            </a:r>
            <a:endParaRPr lang="en-US" sz="2400" dirty="0">
              <a:solidFill>
                <a:prstClr val="black"/>
              </a:solidFill>
              <a:latin typeface="Times New Roman" pitchFamily="18" charset="0"/>
              <a:cs typeface="+mn-cs"/>
            </a:endParaRPr>
          </a:p>
        </p:txBody>
      </p:sp>
      <p:sp>
        <p:nvSpPr>
          <p:cNvPr id="8215" name="Text Box 23"/>
          <p:cNvSpPr txBox="1">
            <a:spLocks noChangeArrowheads="1"/>
          </p:cNvSpPr>
          <p:nvPr/>
        </p:nvSpPr>
        <p:spPr bwMode="auto">
          <a:xfrm>
            <a:off x="898525" y="193675"/>
            <a:ext cx="4516438" cy="731838"/>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000">
                <a:solidFill>
                  <a:srgbClr val="000000"/>
                </a:solidFill>
                <a:latin typeface="Times New Roman" pitchFamily="18" charset="0"/>
                <a:cs typeface="+mn-cs"/>
              </a:rPr>
              <a:t>E: EVALUATE THE ALTERNATIVES</a:t>
            </a:r>
            <a:r>
              <a:rPr lang="en-US" sz="2400">
                <a:solidFill>
                  <a:prstClr val="black"/>
                </a:solidFill>
                <a:latin typeface="Times New Roman" pitchFamily="18" charset="0"/>
                <a:cs typeface="+mn-cs"/>
              </a:rPr>
              <a:t>  </a:t>
            </a:r>
          </a:p>
          <a:p>
            <a:pPr fontAlgn="auto">
              <a:spcBef>
                <a:spcPts val="0"/>
              </a:spcBef>
              <a:spcAft>
                <a:spcPts val="0"/>
              </a:spcAft>
            </a:pPr>
            <a:r>
              <a:rPr lang="en-US" b="1">
                <a:solidFill>
                  <a:srgbClr val="FF0066"/>
                </a:solidFill>
                <a:latin typeface="Times New Roman" pitchFamily="18" charset="0"/>
                <a:cs typeface="+mn-cs"/>
              </a:rPr>
              <a:t>ADD UP THE NUMBERS</a:t>
            </a:r>
            <a:endParaRPr lang="en-US">
              <a:solidFill>
                <a:prstClr val="black"/>
              </a:solidFill>
              <a:latin typeface="Times New Roman" pitchFamily="18" charset="0"/>
              <a:cs typeface="+mn-cs"/>
            </a:endParaRPr>
          </a:p>
        </p:txBody>
      </p:sp>
      <p:sp>
        <p:nvSpPr>
          <p:cNvPr id="8216" name="Text Box 24"/>
          <p:cNvSpPr txBox="1">
            <a:spLocks noChangeArrowheads="1"/>
          </p:cNvSpPr>
          <p:nvPr/>
        </p:nvSpPr>
        <p:spPr bwMode="auto">
          <a:xfrm>
            <a:off x="7772400" y="2743200"/>
            <a:ext cx="744114" cy="461665"/>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FF0066"/>
                </a:solidFill>
                <a:latin typeface="Times New Roman" pitchFamily="18" charset="0"/>
                <a:cs typeface="+mn-cs"/>
              </a:rPr>
              <a:t>= 10</a:t>
            </a:r>
            <a:endParaRPr lang="en-US" sz="2400" dirty="0">
              <a:solidFill>
                <a:prstClr val="black"/>
              </a:solidFill>
              <a:latin typeface="Times New Roman" pitchFamily="18" charset="0"/>
              <a:cs typeface="+mn-cs"/>
            </a:endParaRPr>
          </a:p>
        </p:txBody>
      </p:sp>
      <p:sp>
        <p:nvSpPr>
          <p:cNvPr id="8217" name="Text Box 25"/>
          <p:cNvSpPr txBox="1">
            <a:spLocks noChangeArrowheads="1"/>
          </p:cNvSpPr>
          <p:nvPr/>
        </p:nvSpPr>
        <p:spPr bwMode="auto">
          <a:xfrm>
            <a:off x="7772400" y="3657600"/>
            <a:ext cx="585788" cy="457200"/>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FF0066"/>
                </a:solidFill>
                <a:latin typeface="Times New Roman" pitchFamily="18" charset="0"/>
                <a:cs typeface="+mn-cs"/>
              </a:rPr>
              <a:t>= 7</a:t>
            </a:r>
            <a:endParaRPr lang="en-US" sz="2400" b="1" dirty="0">
              <a:solidFill>
                <a:prstClr val="black"/>
              </a:solidFill>
              <a:latin typeface="Times New Roman" pitchFamily="18" charset="0"/>
              <a:cs typeface="+mn-cs"/>
            </a:endParaRPr>
          </a:p>
        </p:txBody>
      </p:sp>
      <p:sp>
        <p:nvSpPr>
          <p:cNvPr id="8218" name="Text Box 26"/>
          <p:cNvSpPr txBox="1">
            <a:spLocks noChangeArrowheads="1"/>
          </p:cNvSpPr>
          <p:nvPr/>
        </p:nvSpPr>
        <p:spPr bwMode="auto">
          <a:xfrm>
            <a:off x="7772400" y="4572000"/>
            <a:ext cx="744114" cy="461665"/>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FF0066"/>
                </a:solidFill>
                <a:latin typeface="Times New Roman" pitchFamily="18" charset="0"/>
                <a:cs typeface="+mn-cs"/>
              </a:rPr>
              <a:t>= 10</a:t>
            </a:r>
            <a:endParaRPr lang="en-US" sz="2400" dirty="0">
              <a:solidFill>
                <a:prstClr val="black"/>
              </a:solidFill>
              <a:latin typeface="Times New Roman" pitchFamily="18" charset="0"/>
              <a:cs typeface="+mn-cs"/>
            </a:endParaRPr>
          </a:p>
        </p:txBody>
      </p:sp>
      <p:sp>
        <p:nvSpPr>
          <p:cNvPr id="23" name="Text Box 4"/>
          <p:cNvSpPr txBox="1">
            <a:spLocks noChangeArrowheads="1"/>
          </p:cNvSpPr>
          <p:nvPr/>
        </p:nvSpPr>
        <p:spPr bwMode="auto">
          <a:xfrm>
            <a:off x="1524000" y="2819400"/>
            <a:ext cx="1143000" cy="264688"/>
          </a:xfrm>
          <a:prstGeom prst="rect">
            <a:avLst/>
          </a:prstGeom>
          <a:noFill/>
          <a:ln w="9525">
            <a:noFill/>
            <a:miter lim="800000"/>
            <a:headEnd/>
            <a:tailEnd/>
          </a:ln>
          <a:effectLst/>
        </p:spPr>
        <p:txBody>
          <a:bodyPr>
            <a:spAutoFit/>
          </a:bodyPr>
          <a:lstStyle/>
          <a:p>
            <a:pPr fontAlgn="auto">
              <a:lnSpc>
                <a:spcPct val="80000"/>
              </a:lnSpc>
              <a:spcBef>
                <a:spcPct val="15000"/>
              </a:spcBef>
              <a:spcAft>
                <a:spcPct val="15000"/>
              </a:spcAft>
            </a:pPr>
            <a:r>
              <a:rPr lang="en-US" sz="1400" dirty="0">
                <a:solidFill>
                  <a:srgbClr val="008000"/>
                </a:solidFill>
                <a:latin typeface="Times New Roman" pitchFamily="18" charset="0"/>
                <a:cs typeface="+mn-cs"/>
              </a:rPr>
              <a:t>Zootopia</a:t>
            </a:r>
            <a:endParaRPr lang="en-US" sz="2400" dirty="0">
              <a:solidFill>
                <a:prstClr val="black"/>
              </a:solidFill>
              <a:latin typeface="Times New Roman" pitchFamily="18" charset="0"/>
              <a:cs typeface="+mn-cs"/>
            </a:endParaRPr>
          </a:p>
        </p:txBody>
      </p:sp>
      <p:sp>
        <p:nvSpPr>
          <p:cNvPr id="24" name="Text Box 5"/>
          <p:cNvSpPr txBox="1">
            <a:spLocks noChangeArrowheads="1"/>
          </p:cNvSpPr>
          <p:nvPr/>
        </p:nvSpPr>
        <p:spPr bwMode="auto">
          <a:xfrm>
            <a:off x="1600200" y="3817101"/>
            <a:ext cx="1143000" cy="275460"/>
          </a:xfrm>
          <a:prstGeom prst="rect">
            <a:avLst/>
          </a:prstGeom>
          <a:noFill/>
          <a:ln w="9525">
            <a:noFill/>
            <a:miter lim="800000"/>
            <a:headEnd/>
            <a:tailEnd/>
          </a:ln>
          <a:effectLst/>
        </p:spPr>
        <p:txBody>
          <a:bodyPr>
            <a:spAutoFit/>
          </a:bodyPr>
          <a:lstStyle/>
          <a:p>
            <a:pPr fontAlgn="auto">
              <a:lnSpc>
                <a:spcPct val="85000"/>
              </a:lnSpc>
              <a:spcBef>
                <a:spcPct val="10000"/>
              </a:spcBef>
              <a:spcAft>
                <a:spcPct val="10000"/>
              </a:spcAft>
            </a:pPr>
            <a:r>
              <a:rPr lang="en-US" sz="1400" dirty="0">
                <a:solidFill>
                  <a:srgbClr val="008000"/>
                </a:solidFill>
                <a:latin typeface="Times New Roman" pitchFamily="18" charset="0"/>
                <a:cs typeface="+mn-cs"/>
              </a:rPr>
              <a:t>Allegiant</a:t>
            </a:r>
            <a:endParaRPr lang="en-US" sz="2400" dirty="0">
              <a:solidFill>
                <a:prstClr val="black"/>
              </a:solidFill>
              <a:latin typeface="Times New Roman" pitchFamily="18" charset="0"/>
              <a:cs typeface="+mn-cs"/>
            </a:endParaRPr>
          </a:p>
        </p:txBody>
      </p:sp>
      <p:sp>
        <p:nvSpPr>
          <p:cNvPr id="25" name="Text Box 6"/>
          <p:cNvSpPr txBox="1">
            <a:spLocks noChangeArrowheads="1"/>
          </p:cNvSpPr>
          <p:nvPr/>
        </p:nvSpPr>
        <p:spPr bwMode="auto">
          <a:xfrm>
            <a:off x="1524000" y="4741182"/>
            <a:ext cx="1295400" cy="255647"/>
          </a:xfrm>
          <a:prstGeom prst="rect">
            <a:avLst/>
          </a:prstGeom>
          <a:noFill/>
          <a:ln w="9525">
            <a:noFill/>
            <a:miter lim="800000"/>
            <a:headEnd/>
            <a:tailEnd/>
          </a:ln>
          <a:effectLst/>
        </p:spPr>
        <p:txBody>
          <a:bodyPr>
            <a:spAutoFit/>
          </a:bodyPr>
          <a:lstStyle/>
          <a:p>
            <a:pPr fontAlgn="auto">
              <a:lnSpc>
                <a:spcPct val="75000"/>
              </a:lnSpc>
              <a:spcBef>
                <a:spcPct val="10000"/>
              </a:spcBef>
              <a:spcAft>
                <a:spcPct val="10000"/>
              </a:spcAft>
            </a:pPr>
            <a:r>
              <a:rPr lang="en-US" sz="1400" dirty="0">
                <a:solidFill>
                  <a:srgbClr val="008000"/>
                </a:solidFill>
                <a:latin typeface="Times New Roman" pitchFamily="18" charset="0"/>
                <a:cs typeface="+mn-cs"/>
              </a:rPr>
              <a:t>Dead Pool</a:t>
            </a:r>
            <a:endParaRPr lang="en-US" sz="2400" dirty="0">
              <a:solidFill>
                <a:prstClr val="black"/>
              </a:solidFill>
              <a:latin typeface="Times New Roman" pitchFamily="18" charset="0"/>
              <a:cs typeface="+mn-cs"/>
            </a:endParaRPr>
          </a:p>
        </p:txBody>
      </p:sp>
      <p:sp>
        <p:nvSpPr>
          <p:cNvPr id="26" name="TextBox 25"/>
          <p:cNvSpPr txBox="1"/>
          <p:nvPr/>
        </p:nvSpPr>
        <p:spPr>
          <a:xfrm>
            <a:off x="6459150" y="1887864"/>
            <a:ext cx="1103785" cy="523220"/>
          </a:xfrm>
          <a:prstGeom prst="rect">
            <a:avLst/>
          </a:prstGeom>
          <a:noFill/>
        </p:spPr>
        <p:txBody>
          <a:bodyPr wrap="square" rtlCol="0">
            <a:spAutoFit/>
          </a:bodyPr>
          <a:lstStyle/>
          <a:p>
            <a:pPr fontAlgn="auto">
              <a:spcBef>
                <a:spcPts val="0"/>
              </a:spcBef>
              <a:spcAft>
                <a:spcPts val="0"/>
              </a:spcAft>
            </a:pPr>
            <a:r>
              <a:rPr lang="en-US" sz="1400" dirty="0">
                <a:solidFill>
                  <a:srgbClr val="9900CC"/>
                </a:solidFill>
                <a:latin typeface="Times New Roman" panose="02020603050405020304" pitchFamily="18" charset="0"/>
                <a:cs typeface="Times New Roman" panose="02020603050405020304" pitchFamily="18" charset="0"/>
              </a:rPr>
              <a:t>Hadn’t seen before</a:t>
            </a:r>
          </a:p>
        </p:txBody>
      </p:sp>
      <p:sp>
        <p:nvSpPr>
          <p:cNvPr id="27" name="Text Box 14"/>
          <p:cNvSpPr txBox="1">
            <a:spLocks noChangeArrowheads="1"/>
          </p:cNvSpPr>
          <p:nvPr/>
        </p:nvSpPr>
        <p:spPr bwMode="auto">
          <a:xfrm>
            <a:off x="6841765" y="2770483"/>
            <a:ext cx="338554" cy="461665"/>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3</a:t>
            </a:r>
            <a:endParaRPr lang="en-US" sz="2400" dirty="0">
              <a:solidFill>
                <a:prstClr val="black"/>
              </a:solidFill>
              <a:latin typeface="Times New Roman" pitchFamily="18" charset="0"/>
              <a:cs typeface="+mn-cs"/>
            </a:endParaRPr>
          </a:p>
        </p:txBody>
      </p:sp>
      <p:sp>
        <p:nvSpPr>
          <p:cNvPr id="28" name="Text Box 14"/>
          <p:cNvSpPr txBox="1">
            <a:spLocks noChangeArrowheads="1"/>
          </p:cNvSpPr>
          <p:nvPr/>
        </p:nvSpPr>
        <p:spPr bwMode="auto">
          <a:xfrm>
            <a:off x="6814421" y="3657600"/>
            <a:ext cx="338554" cy="461665"/>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3</a:t>
            </a:r>
            <a:endParaRPr lang="en-US" sz="2400" dirty="0">
              <a:solidFill>
                <a:prstClr val="black"/>
              </a:solidFill>
              <a:latin typeface="Times New Roman" pitchFamily="18" charset="0"/>
              <a:cs typeface="+mn-cs"/>
            </a:endParaRPr>
          </a:p>
        </p:txBody>
      </p:sp>
      <p:sp>
        <p:nvSpPr>
          <p:cNvPr id="29" name="Text Box 14"/>
          <p:cNvSpPr txBox="1">
            <a:spLocks noChangeArrowheads="1"/>
          </p:cNvSpPr>
          <p:nvPr/>
        </p:nvSpPr>
        <p:spPr bwMode="auto">
          <a:xfrm>
            <a:off x="6782448" y="4563378"/>
            <a:ext cx="338554" cy="461665"/>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1</a:t>
            </a:r>
            <a:endParaRPr lang="en-US" sz="2400" dirty="0">
              <a:solidFill>
                <a:prstClr val="black"/>
              </a:solidFill>
              <a:latin typeface="Times New Roman" pitchFamily="18" charset="0"/>
              <a:cs typeface="+mn-cs"/>
            </a:endParaRPr>
          </a:p>
        </p:txBody>
      </p:sp>
    </p:spTree>
    <p:extLst>
      <p:ext uri="{BB962C8B-B14F-4D97-AF65-F5344CB8AC3E}">
        <p14:creationId xmlns:p14="http://schemas.microsoft.com/office/powerpoint/2010/main" val="1303998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8215"/>
                                        </p:tgtEl>
                                        <p:attrNameLst>
                                          <p:attrName>style.visibility</p:attrName>
                                        </p:attrNameLst>
                                      </p:cBhvr>
                                      <p:to>
                                        <p:strVal val="visible"/>
                                      </p:to>
                                    </p:set>
                                    <p:anim calcmode="lin" valueType="num">
                                      <p:cBhvr additive="base">
                                        <p:cTn id="7" dur="500" fill="hold"/>
                                        <p:tgtEl>
                                          <p:spTgt spid="8215"/>
                                        </p:tgtEl>
                                        <p:attrNameLst>
                                          <p:attrName>ppt_x</p:attrName>
                                        </p:attrNameLst>
                                      </p:cBhvr>
                                      <p:tavLst>
                                        <p:tav tm="0">
                                          <p:val>
                                            <p:strVal val="#ppt_x"/>
                                          </p:val>
                                        </p:tav>
                                        <p:tav tm="100000">
                                          <p:val>
                                            <p:strVal val="#ppt_x"/>
                                          </p:val>
                                        </p:tav>
                                      </p:tavLst>
                                    </p:anim>
                                    <p:anim calcmode="lin" valueType="num">
                                      <p:cBhvr additive="base">
                                        <p:cTn id="8" dur="500" fill="hold"/>
                                        <p:tgtEl>
                                          <p:spTgt spid="821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8216"/>
                                        </p:tgtEl>
                                        <p:attrNameLst>
                                          <p:attrName>style.visibility</p:attrName>
                                        </p:attrNameLst>
                                      </p:cBhvr>
                                      <p:to>
                                        <p:strVal val="visible"/>
                                      </p:to>
                                    </p:set>
                                    <p:anim calcmode="lin" valueType="num">
                                      <p:cBhvr additive="base">
                                        <p:cTn id="13" dur="500" fill="hold"/>
                                        <p:tgtEl>
                                          <p:spTgt spid="8216"/>
                                        </p:tgtEl>
                                        <p:attrNameLst>
                                          <p:attrName>ppt_x</p:attrName>
                                        </p:attrNameLst>
                                      </p:cBhvr>
                                      <p:tavLst>
                                        <p:tav tm="0">
                                          <p:val>
                                            <p:strVal val="#ppt_x"/>
                                          </p:val>
                                        </p:tav>
                                        <p:tav tm="100000">
                                          <p:val>
                                            <p:strVal val="#ppt_x"/>
                                          </p:val>
                                        </p:tav>
                                      </p:tavLst>
                                    </p:anim>
                                    <p:anim calcmode="lin" valueType="num">
                                      <p:cBhvr additive="base">
                                        <p:cTn id="14" dur="500" fill="hold"/>
                                        <p:tgtEl>
                                          <p:spTgt spid="8216"/>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8217"/>
                                        </p:tgtEl>
                                        <p:attrNameLst>
                                          <p:attrName>style.visibility</p:attrName>
                                        </p:attrNameLst>
                                      </p:cBhvr>
                                      <p:to>
                                        <p:strVal val="visible"/>
                                      </p:to>
                                    </p:set>
                                    <p:anim calcmode="lin" valueType="num">
                                      <p:cBhvr additive="base">
                                        <p:cTn id="19" dur="500" fill="hold"/>
                                        <p:tgtEl>
                                          <p:spTgt spid="8217"/>
                                        </p:tgtEl>
                                        <p:attrNameLst>
                                          <p:attrName>ppt_x</p:attrName>
                                        </p:attrNameLst>
                                      </p:cBhvr>
                                      <p:tavLst>
                                        <p:tav tm="0">
                                          <p:val>
                                            <p:strVal val="#ppt_x"/>
                                          </p:val>
                                        </p:tav>
                                        <p:tav tm="100000">
                                          <p:val>
                                            <p:strVal val="#ppt_x"/>
                                          </p:val>
                                        </p:tav>
                                      </p:tavLst>
                                    </p:anim>
                                    <p:anim calcmode="lin" valueType="num">
                                      <p:cBhvr additive="base">
                                        <p:cTn id="20" dur="500" fill="hold"/>
                                        <p:tgtEl>
                                          <p:spTgt spid="8217"/>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8218"/>
                                        </p:tgtEl>
                                        <p:attrNameLst>
                                          <p:attrName>style.visibility</p:attrName>
                                        </p:attrNameLst>
                                      </p:cBhvr>
                                      <p:to>
                                        <p:strVal val="visible"/>
                                      </p:to>
                                    </p:set>
                                    <p:anim calcmode="lin" valueType="num">
                                      <p:cBhvr additive="base">
                                        <p:cTn id="25" dur="500" fill="hold"/>
                                        <p:tgtEl>
                                          <p:spTgt spid="8218"/>
                                        </p:tgtEl>
                                        <p:attrNameLst>
                                          <p:attrName>ppt_x</p:attrName>
                                        </p:attrNameLst>
                                      </p:cBhvr>
                                      <p:tavLst>
                                        <p:tav tm="0">
                                          <p:val>
                                            <p:strVal val="#ppt_x"/>
                                          </p:val>
                                        </p:tav>
                                        <p:tav tm="100000">
                                          <p:val>
                                            <p:strVal val="#ppt_x"/>
                                          </p:val>
                                        </p:tav>
                                      </p:tavLst>
                                    </p:anim>
                                    <p:anim calcmode="lin" valueType="num">
                                      <p:cBhvr additive="base">
                                        <p:cTn id="26" dur="500" fill="hold"/>
                                        <p:tgtEl>
                                          <p:spTgt spid="82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15" grpId="0" autoUpdateAnimBg="0"/>
      <p:bldP spid="8216" grpId="0" autoUpdateAnimBg="0"/>
      <p:bldP spid="8217" grpId="0" autoUpdateAnimBg="0"/>
      <p:bldP spid="8218" grpId="0"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194" name="Object 2"/>
          <p:cNvGraphicFramePr>
            <a:graphicFrameLocks noChangeAspect="1"/>
          </p:cNvGraphicFramePr>
          <p:nvPr>
            <p:extLst/>
          </p:nvPr>
        </p:nvGraphicFramePr>
        <p:xfrm>
          <a:off x="1444625" y="1066800"/>
          <a:ext cx="6249988" cy="4902200"/>
        </p:xfrm>
        <a:graphic>
          <a:graphicData uri="http://schemas.openxmlformats.org/presentationml/2006/ole">
            <mc:AlternateContent xmlns:mc="http://schemas.openxmlformats.org/markup-compatibility/2006">
              <mc:Choice xmlns:v="urn:schemas-microsoft-com:vml" Requires="v">
                <p:oleObj spid="_x0000_s15366" name="Document" r:id="rId4" imgW="6252120" imgH="4905360" progId="Word.Document.8">
                  <p:embed/>
                </p:oleObj>
              </mc:Choice>
              <mc:Fallback>
                <p:oleObj name="Document" r:id="rId4" imgW="6252120" imgH="4905360" progId="Word.Document.8">
                  <p:embed/>
                  <p:pic>
                    <p:nvPicPr>
                      <p:cNvPr id="8194"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4625" y="1066800"/>
                        <a:ext cx="6249988" cy="4902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195" name="Text Box 3"/>
          <p:cNvSpPr txBox="1">
            <a:spLocks noChangeArrowheads="1"/>
          </p:cNvSpPr>
          <p:nvPr/>
        </p:nvSpPr>
        <p:spPr bwMode="auto">
          <a:xfrm>
            <a:off x="1981200" y="1143000"/>
            <a:ext cx="4033668" cy="400110"/>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000" dirty="0">
                <a:solidFill>
                  <a:srgbClr val="000000"/>
                </a:solidFill>
                <a:latin typeface="Times New Roman" pitchFamily="18" charset="0"/>
                <a:cs typeface="+mn-cs"/>
              </a:rPr>
              <a:t>Problem:</a:t>
            </a:r>
            <a:r>
              <a:rPr lang="en-US" sz="2000" dirty="0">
                <a:solidFill>
                  <a:prstClr val="black"/>
                </a:solidFill>
                <a:latin typeface="Times New Roman" pitchFamily="18" charset="0"/>
                <a:cs typeface="+mn-cs"/>
              </a:rPr>
              <a:t> </a:t>
            </a:r>
            <a:r>
              <a:rPr lang="en-US" sz="2000" dirty="0">
                <a:solidFill>
                  <a:srgbClr val="0033CC"/>
                </a:solidFill>
                <a:latin typeface="Times New Roman" pitchFamily="18" charset="0"/>
                <a:cs typeface="+mn-cs"/>
              </a:rPr>
              <a:t>What movie should I go to?</a:t>
            </a:r>
            <a:endParaRPr lang="en-US" sz="2400" dirty="0">
              <a:solidFill>
                <a:prstClr val="black"/>
              </a:solidFill>
              <a:latin typeface="Times New Roman" pitchFamily="18" charset="0"/>
              <a:cs typeface="+mn-cs"/>
            </a:endParaRPr>
          </a:p>
        </p:txBody>
      </p:sp>
      <p:sp>
        <p:nvSpPr>
          <p:cNvPr id="8199" name="Text Box 7"/>
          <p:cNvSpPr txBox="1">
            <a:spLocks noChangeArrowheads="1"/>
          </p:cNvSpPr>
          <p:nvPr/>
        </p:nvSpPr>
        <p:spPr bwMode="auto">
          <a:xfrm>
            <a:off x="2895600" y="1981200"/>
            <a:ext cx="915988" cy="584775"/>
          </a:xfrm>
          <a:prstGeom prst="rect">
            <a:avLst/>
          </a:prstGeom>
          <a:noFill/>
          <a:ln w="9525">
            <a:noFill/>
            <a:miter lim="800000"/>
            <a:headEnd/>
            <a:tailEnd/>
          </a:ln>
          <a:effectLst/>
        </p:spPr>
        <p:txBody>
          <a:bodyPr>
            <a:spAutoFit/>
          </a:bodyPr>
          <a:lstStyle/>
          <a:p>
            <a:pPr fontAlgn="auto">
              <a:spcBef>
                <a:spcPts val="0"/>
              </a:spcBef>
              <a:spcAft>
                <a:spcPts val="0"/>
              </a:spcAft>
            </a:pPr>
            <a:r>
              <a:rPr lang="en-US" sz="1600" dirty="0">
                <a:solidFill>
                  <a:srgbClr val="990099"/>
                </a:solidFill>
                <a:latin typeface="Times New Roman" pitchFamily="18" charset="0"/>
                <a:cs typeface="+mn-cs"/>
              </a:rPr>
              <a:t>Good Reviews</a:t>
            </a:r>
            <a:endParaRPr lang="en-US" sz="2400" dirty="0">
              <a:solidFill>
                <a:prstClr val="black"/>
              </a:solidFill>
              <a:latin typeface="Times New Roman" pitchFamily="18" charset="0"/>
              <a:cs typeface="+mn-cs"/>
            </a:endParaRPr>
          </a:p>
        </p:txBody>
      </p:sp>
      <p:sp>
        <p:nvSpPr>
          <p:cNvPr id="8200" name="Rectangle 8"/>
          <p:cNvSpPr>
            <a:spLocks noChangeArrowheads="1"/>
          </p:cNvSpPr>
          <p:nvPr/>
        </p:nvSpPr>
        <p:spPr bwMode="auto">
          <a:xfrm>
            <a:off x="4191000" y="1981200"/>
            <a:ext cx="708848" cy="338554"/>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1600" dirty="0">
                <a:solidFill>
                  <a:srgbClr val="990099"/>
                </a:solidFill>
                <a:latin typeface="Times New Roman" pitchFamily="18" charset="0"/>
                <a:cs typeface="+mn-cs"/>
              </a:rPr>
              <a:t>Funny</a:t>
            </a:r>
          </a:p>
        </p:txBody>
      </p:sp>
      <p:sp>
        <p:nvSpPr>
          <p:cNvPr id="8201" name="Rectangle 9"/>
          <p:cNvSpPr>
            <a:spLocks noChangeArrowheads="1"/>
          </p:cNvSpPr>
          <p:nvPr/>
        </p:nvSpPr>
        <p:spPr bwMode="auto">
          <a:xfrm>
            <a:off x="5181600" y="1981200"/>
            <a:ext cx="721672" cy="338554"/>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1600" dirty="0">
                <a:solidFill>
                  <a:srgbClr val="990099"/>
                </a:solidFill>
                <a:latin typeface="Times New Roman" pitchFamily="18" charset="0"/>
                <a:cs typeface="+mn-cs"/>
              </a:rPr>
              <a:t>Friend</a:t>
            </a:r>
          </a:p>
        </p:txBody>
      </p:sp>
      <p:sp>
        <p:nvSpPr>
          <p:cNvPr id="8203" name="Text Box 11"/>
          <p:cNvSpPr txBox="1">
            <a:spLocks noChangeArrowheads="1"/>
          </p:cNvSpPr>
          <p:nvPr/>
        </p:nvSpPr>
        <p:spPr bwMode="auto">
          <a:xfrm>
            <a:off x="3124200" y="2743200"/>
            <a:ext cx="336550" cy="457200"/>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3</a:t>
            </a:r>
            <a:endParaRPr lang="en-US" sz="2400" dirty="0">
              <a:solidFill>
                <a:prstClr val="black"/>
              </a:solidFill>
              <a:latin typeface="Times New Roman" pitchFamily="18" charset="0"/>
              <a:cs typeface="+mn-cs"/>
            </a:endParaRPr>
          </a:p>
        </p:txBody>
      </p:sp>
      <p:sp>
        <p:nvSpPr>
          <p:cNvPr id="8204" name="Text Box 12"/>
          <p:cNvSpPr txBox="1">
            <a:spLocks noChangeArrowheads="1"/>
          </p:cNvSpPr>
          <p:nvPr/>
        </p:nvSpPr>
        <p:spPr bwMode="auto">
          <a:xfrm>
            <a:off x="5486400" y="2819400"/>
            <a:ext cx="336550" cy="457200"/>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1</a:t>
            </a:r>
            <a:endParaRPr lang="en-US" sz="2400" dirty="0">
              <a:solidFill>
                <a:prstClr val="black"/>
              </a:solidFill>
              <a:latin typeface="Times New Roman" pitchFamily="18" charset="0"/>
              <a:cs typeface="+mn-cs"/>
            </a:endParaRPr>
          </a:p>
        </p:txBody>
      </p:sp>
      <p:sp>
        <p:nvSpPr>
          <p:cNvPr id="8205" name="Text Box 13"/>
          <p:cNvSpPr txBox="1">
            <a:spLocks noChangeArrowheads="1"/>
          </p:cNvSpPr>
          <p:nvPr/>
        </p:nvSpPr>
        <p:spPr bwMode="auto">
          <a:xfrm>
            <a:off x="3124200" y="3657600"/>
            <a:ext cx="336550" cy="457200"/>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1</a:t>
            </a:r>
            <a:endParaRPr lang="en-US" sz="2400" dirty="0">
              <a:solidFill>
                <a:prstClr val="black"/>
              </a:solidFill>
              <a:latin typeface="Times New Roman" pitchFamily="18" charset="0"/>
              <a:cs typeface="+mn-cs"/>
            </a:endParaRPr>
          </a:p>
        </p:txBody>
      </p:sp>
      <p:sp>
        <p:nvSpPr>
          <p:cNvPr id="8206" name="Text Box 14"/>
          <p:cNvSpPr txBox="1">
            <a:spLocks noChangeArrowheads="1"/>
          </p:cNvSpPr>
          <p:nvPr/>
        </p:nvSpPr>
        <p:spPr bwMode="auto">
          <a:xfrm>
            <a:off x="5562600" y="4572000"/>
            <a:ext cx="336550" cy="457200"/>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3</a:t>
            </a:r>
            <a:endParaRPr lang="en-US" sz="2400" dirty="0">
              <a:solidFill>
                <a:prstClr val="black"/>
              </a:solidFill>
              <a:latin typeface="Times New Roman" pitchFamily="18" charset="0"/>
              <a:cs typeface="+mn-cs"/>
            </a:endParaRPr>
          </a:p>
        </p:txBody>
      </p:sp>
      <p:sp>
        <p:nvSpPr>
          <p:cNvPr id="8207" name="Text Box 15"/>
          <p:cNvSpPr txBox="1">
            <a:spLocks noChangeArrowheads="1"/>
          </p:cNvSpPr>
          <p:nvPr/>
        </p:nvSpPr>
        <p:spPr bwMode="auto">
          <a:xfrm>
            <a:off x="3154767" y="4572000"/>
            <a:ext cx="336550" cy="457200"/>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3</a:t>
            </a:r>
            <a:endParaRPr lang="en-US" sz="2400" dirty="0">
              <a:solidFill>
                <a:prstClr val="black"/>
              </a:solidFill>
              <a:latin typeface="Times New Roman" pitchFamily="18" charset="0"/>
              <a:cs typeface="+mn-cs"/>
            </a:endParaRPr>
          </a:p>
        </p:txBody>
      </p:sp>
      <p:sp>
        <p:nvSpPr>
          <p:cNvPr id="8208" name="Text Box 16"/>
          <p:cNvSpPr txBox="1">
            <a:spLocks noChangeArrowheads="1"/>
          </p:cNvSpPr>
          <p:nvPr/>
        </p:nvSpPr>
        <p:spPr bwMode="auto">
          <a:xfrm>
            <a:off x="5562600" y="3733800"/>
            <a:ext cx="336550" cy="457200"/>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2</a:t>
            </a:r>
            <a:endParaRPr lang="en-US" sz="2400" dirty="0">
              <a:solidFill>
                <a:prstClr val="black"/>
              </a:solidFill>
              <a:latin typeface="Times New Roman" pitchFamily="18" charset="0"/>
              <a:cs typeface="+mn-cs"/>
            </a:endParaRPr>
          </a:p>
        </p:txBody>
      </p:sp>
      <p:sp>
        <p:nvSpPr>
          <p:cNvPr id="8209" name="Text Box 17"/>
          <p:cNvSpPr txBox="1">
            <a:spLocks noChangeArrowheads="1"/>
          </p:cNvSpPr>
          <p:nvPr/>
        </p:nvSpPr>
        <p:spPr bwMode="auto">
          <a:xfrm>
            <a:off x="4343400" y="2819400"/>
            <a:ext cx="336550" cy="457200"/>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3</a:t>
            </a:r>
            <a:endParaRPr lang="en-US" sz="2400" dirty="0">
              <a:solidFill>
                <a:prstClr val="black"/>
              </a:solidFill>
              <a:latin typeface="Times New Roman" pitchFamily="18" charset="0"/>
              <a:cs typeface="+mn-cs"/>
            </a:endParaRPr>
          </a:p>
        </p:txBody>
      </p:sp>
      <p:sp>
        <p:nvSpPr>
          <p:cNvPr id="8211" name="Text Box 19"/>
          <p:cNvSpPr txBox="1">
            <a:spLocks noChangeArrowheads="1"/>
          </p:cNvSpPr>
          <p:nvPr/>
        </p:nvSpPr>
        <p:spPr bwMode="auto">
          <a:xfrm>
            <a:off x="4419600" y="3733800"/>
            <a:ext cx="338554" cy="461665"/>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1</a:t>
            </a:r>
            <a:endParaRPr lang="en-US" sz="2400" dirty="0">
              <a:solidFill>
                <a:prstClr val="black"/>
              </a:solidFill>
              <a:latin typeface="Times New Roman" pitchFamily="18" charset="0"/>
              <a:cs typeface="+mn-cs"/>
            </a:endParaRPr>
          </a:p>
        </p:txBody>
      </p:sp>
      <p:sp>
        <p:nvSpPr>
          <p:cNvPr id="8213" name="Text Box 21"/>
          <p:cNvSpPr txBox="1">
            <a:spLocks noChangeArrowheads="1"/>
          </p:cNvSpPr>
          <p:nvPr/>
        </p:nvSpPr>
        <p:spPr bwMode="auto">
          <a:xfrm>
            <a:off x="4343400" y="4572000"/>
            <a:ext cx="336550" cy="457200"/>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3</a:t>
            </a:r>
            <a:endParaRPr lang="en-US" sz="2400" dirty="0">
              <a:solidFill>
                <a:prstClr val="black"/>
              </a:solidFill>
              <a:latin typeface="Times New Roman" pitchFamily="18" charset="0"/>
              <a:cs typeface="+mn-cs"/>
            </a:endParaRPr>
          </a:p>
        </p:txBody>
      </p:sp>
      <p:sp>
        <p:nvSpPr>
          <p:cNvPr id="8215" name="Text Box 23"/>
          <p:cNvSpPr txBox="1">
            <a:spLocks noChangeArrowheads="1"/>
          </p:cNvSpPr>
          <p:nvPr/>
        </p:nvSpPr>
        <p:spPr bwMode="auto">
          <a:xfrm>
            <a:off x="898525" y="193675"/>
            <a:ext cx="4516438" cy="731838"/>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000">
                <a:solidFill>
                  <a:srgbClr val="000000"/>
                </a:solidFill>
                <a:latin typeface="Times New Roman" pitchFamily="18" charset="0"/>
                <a:cs typeface="+mn-cs"/>
              </a:rPr>
              <a:t>E: EVALUATE THE ALTERNATIVES</a:t>
            </a:r>
            <a:r>
              <a:rPr lang="en-US" sz="2400">
                <a:solidFill>
                  <a:prstClr val="black"/>
                </a:solidFill>
                <a:latin typeface="Times New Roman" pitchFamily="18" charset="0"/>
                <a:cs typeface="+mn-cs"/>
              </a:rPr>
              <a:t>  </a:t>
            </a:r>
          </a:p>
          <a:p>
            <a:pPr fontAlgn="auto">
              <a:spcBef>
                <a:spcPts val="0"/>
              </a:spcBef>
              <a:spcAft>
                <a:spcPts val="0"/>
              </a:spcAft>
            </a:pPr>
            <a:r>
              <a:rPr lang="en-US" b="1">
                <a:solidFill>
                  <a:srgbClr val="FF0066"/>
                </a:solidFill>
                <a:latin typeface="Times New Roman" pitchFamily="18" charset="0"/>
                <a:cs typeface="+mn-cs"/>
              </a:rPr>
              <a:t>ADD UP THE NUMBERS</a:t>
            </a:r>
            <a:endParaRPr lang="en-US">
              <a:solidFill>
                <a:prstClr val="black"/>
              </a:solidFill>
              <a:latin typeface="Times New Roman" pitchFamily="18" charset="0"/>
              <a:cs typeface="+mn-cs"/>
            </a:endParaRPr>
          </a:p>
        </p:txBody>
      </p:sp>
      <p:sp>
        <p:nvSpPr>
          <p:cNvPr id="8216" name="Text Box 24"/>
          <p:cNvSpPr txBox="1">
            <a:spLocks noChangeArrowheads="1"/>
          </p:cNvSpPr>
          <p:nvPr/>
        </p:nvSpPr>
        <p:spPr bwMode="auto">
          <a:xfrm>
            <a:off x="7772400" y="2743200"/>
            <a:ext cx="744114" cy="461665"/>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FF0066"/>
                </a:solidFill>
                <a:latin typeface="Times New Roman" pitchFamily="18" charset="0"/>
                <a:cs typeface="+mn-cs"/>
              </a:rPr>
              <a:t>= 10</a:t>
            </a:r>
            <a:endParaRPr lang="en-US" sz="2400" dirty="0">
              <a:solidFill>
                <a:prstClr val="black"/>
              </a:solidFill>
              <a:latin typeface="Times New Roman" pitchFamily="18" charset="0"/>
              <a:cs typeface="+mn-cs"/>
            </a:endParaRPr>
          </a:p>
        </p:txBody>
      </p:sp>
      <p:sp>
        <p:nvSpPr>
          <p:cNvPr id="8217" name="Text Box 25"/>
          <p:cNvSpPr txBox="1">
            <a:spLocks noChangeArrowheads="1"/>
          </p:cNvSpPr>
          <p:nvPr/>
        </p:nvSpPr>
        <p:spPr bwMode="auto">
          <a:xfrm>
            <a:off x="7772400" y="3657600"/>
            <a:ext cx="585788" cy="457200"/>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FF0066"/>
                </a:solidFill>
                <a:latin typeface="Times New Roman" pitchFamily="18" charset="0"/>
                <a:cs typeface="+mn-cs"/>
              </a:rPr>
              <a:t>= 7</a:t>
            </a:r>
            <a:endParaRPr lang="en-US" sz="2400" b="1" dirty="0">
              <a:solidFill>
                <a:prstClr val="black"/>
              </a:solidFill>
              <a:latin typeface="Times New Roman" pitchFamily="18" charset="0"/>
              <a:cs typeface="+mn-cs"/>
            </a:endParaRPr>
          </a:p>
        </p:txBody>
      </p:sp>
      <p:sp>
        <p:nvSpPr>
          <p:cNvPr id="8218" name="Text Box 26"/>
          <p:cNvSpPr txBox="1">
            <a:spLocks noChangeArrowheads="1"/>
          </p:cNvSpPr>
          <p:nvPr/>
        </p:nvSpPr>
        <p:spPr bwMode="auto">
          <a:xfrm>
            <a:off x="7772400" y="4572000"/>
            <a:ext cx="744114" cy="461665"/>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FF0066"/>
                </a:solidFill>
                <a:latin typeface="Times New Roman" pitchFamily="18" charset="0"/>
                <a:cs typeface="+mn-cs"/>
              </a:rPr>
              <a:t>= 10</a:t>
            </a:r>
            <a:endParaRPr lang="en-US" sz="2400" dirty="0">
              <a:solidFill>
                <a:prstClr val="black"/>
              </a:solidFill>
              <a:latin typeface="Times New Roman" pitchFamily="18" charset="0"/>
              <a:cs typeface="+mn-cs"/>
            </a:endParaRPr>
          </a:p>
        </p:txBody>
      </p:sp>
      <p:sp>
        <p:nvSpPr>
          <p:cNvPr id="23" name="Text Box 4"/>
          <p:cNvSpPr txBox="1">
            <a:spLocks noChangeArrowheads="1"/>
          </p:cNvSpPr>
          <p:nvPr/>
        </p:nvSpPr>
        <p:spPr bwMode="auto">
          <a:xfrm>
            <a:off x="1524000" y="2819400"/>
            <a:ext cx="1143000" cy="264688"/>
          </a:xfrm>
          <a:prstGeom prst="rect">
            <a:avLst/>
          </a:prstGeom>
          <a:noFill/>
          <a:ln w="9525">
            <a:noFill/>
            <a:miter lim="800000"/>
            <a:headEnd/>
            <a:tailEnd/>
          </a:ln>
          <a:effectLst/>
        </p:spPr>
        <p:txBody>
          <a:bodyPr>
            <a:spAutoFit/>
          </a:bodyPr>
          <a:lstStyle/>
          <a:p>
            <a:pPr fontAlgn="auto">
              <a:lnSpc>
                <a:spcPct val="80000"/>
              </a:lnSpc>
              <a:spcBef>
                <a:spcPct val="15000"/>
              </a:spcBef>
              <a:spcAft>
                <a:spcPct val="15000"/>
              </a:spcAft>
            </a:pPr>
            <a:r>
              <a:rPr lang="en-US" sz="1400" dirty="0">
                <a:solidFill>
                  <a:srgbClr val="008000"/>
                </a:solidFill>
                <a:latin typeface="Times New Roman" pitchFamily="18" charset="0"/>
                <a:cs typeface="+mn-cs"/>
              </a:rPr>
              <a:t>Zootopia</a:t>
            </a:r>
            <a:endParaRPr lang="en-US" sz="2400" dirty="0">
              <a:solidFill>
                <a:prstClr val="black"/>
              </a:solidFill>
              <a:latin typeface="Times New Roman" pitchFamily="18" charset="0"/>
              <a:cs typeface="+mn-cs"/>
            </a:endParaRPr>
          </a:p>
        </p:txBody>
      </p:sp>
      <p:sp>
        <p:nvSpPr>
          <p:cNvPr id="24" name="Text Box 5"/>
          <p:cNvSpPr txBox="1">
            <a:spLocks noChangeArrowheads="1"/>
          </p:cNvSpPr>
          <p:nvPr/>
        </p:nvSpPr>
        <p:spPr bwMode="auto">
          <a:xfrm>
            <a:off x="1600200" y="3817101"/>
            <a:ext cx="1143000" cy="275460"/>
          </a:xfrm>
          <a:prstGeom prst="rect">
            <a:avLst/>
          </a:prstGeom>
          <a:noFill/>
          <a:ln w="9525">
            <a:noFill/>
            <a:miter lim="800000"/>
            <a:headEnd/>
            <a:tailEnd/>
          </a:ln>
          <a:effectLst/>
        </p:spPr>
        <p:txBody>
          <a:bodyPr>
            <a:spAutoFit/>
          </a:bodyPr>
          <a:lstStyle/>
          <a:p>
            <a:pPr fontAlgn="auto">
              <a:lnSpc>
                <a:spcPct val="85000"/>
              </a:lnSpc>
              <a:spcBef>
                <a:spcPct val="10000"/>
              </a:spcBef>
              <a:spcAft>
                <a:spcPct val="10000"/>
              </a:spcAft>
            </a:pPr>
            <a:r>
              <a:rPr lang="en-US" sz="1400" dirty="0">
                <a:solidFill>
                  <a:srgbClr val="008000"/>
                </a:solidFill>
                <a:latin typeface="Times New Roman" pitchFamily="18" charset="0"/>
                <a:cs typeface="+mn-cs"/>
              </a:rPr>
              <a:t>Allegiant</a:t>
            </a:r>
            <a:endParaRPr lang="en-US" sz="2400" dirty="0">
              <a:solidFill>
                <a:prstClr val="black"/>
              </a:solidFill>
              <a:latin typeface="Times New Roman" pitchFamily="18" charset="0"/>
              <a:cs typeface="+mn-cs"/>
            </a:endParaRPr>
          </a:p>
        </p:txBody>
      </p:sp>
      <p:sp>
        <p:nvSpPr>
          <p:cNvPr id="25" name="Text Box 6"/>
          <p:cNvSpPr txBox="1">
            <a:spLocks noChangeArrowheads="1"/>
          </p:cNvSpPr>
          <p:nvPr/>
        </p:nvSpPr>
        <p:spPr bwMode="auto">
          <a:xfrm>
            <a:off x="1524000" y="4741182"/>
            <a:ext cx="1295400" cy="255647"/>
          </a:xfrm>
          <a:prstGeom prst="rect">
            <a:avLst/>
          </a:prstGeom>
          <a:noFill/>
          <a:ln w="9525">
            <a:noFill/>
            <a:miter lim="800000"/>
            <a:headEnd/>
            <a:tailEnd/>
          </a:ln>
          <a:effectLst/>
        </p:spPr>
        <p:txBody>
          <a:bodyPr>
            <a:spAutoFit/>
          </a:bodyPr>
          <a:lstStyle/>
          <a:p>
            <a:pPr fontAlgn="auto">
              <a:lnSpc>
                <a:spcPct val="75000"/>
              </a:lnSpc>
              <a:spcBef>
                <a:spcPct val="10000"/>
              </a:spcBef>
              <a:spcAft>
                <a:spcPct val="10000"/>
              </a:spcAft>
            </a:pPr>
            <a:r>
              <a:rPr lang="en-US" sz="1400" dirty="0">
                <a:solidFill>
                  <a:srgbClr val="008000"/>
                </a:solidFill>
                <a:latin typeface="Times New Roman" pitchFamily="18" charset="0"/>
                <a:cs typeface="+mn-cs"/>
              </a:rPr>
              <a:t>Dead Pool</a:t>
            </a:r>
            <a:endParaRPr lang="en-US" sz="2400" dirty="0">
              <a:solidFill>
                <a:prstClr val="black"/>
              </a:solidFill>
              <a:latin typeface="Times New Roman" pitchFamily="18" charset="0"/>
              <a:cs typeface="+mn-cs"/>
            </a:endParaRPr>
          </a:p>
        </p:txBody>
      </p:sp>
      <p:sp>
        <p:nvSpPr>
          <p:cNvPr id="26" name="TextBox 25"/>
          <p:cNvSpPr txBox="1"/>
          <p:nvPr/>
        </p:nvSpPr>
        <p:spPr>
          <a:xfrm>
            <a:off x="6459150" y="1887864"/>
            <a:ext cx="1103785" cy="523220"/>
          </a:xfrm>
          <a:prstGeom prst="rect">
            <a:avLst/>
          </a:prstGeom>
          <a:noFill/>
        </p:spPr>
        <p:txBody>
          <a:bodyPr wrap="square" rtlCol="0">
            <a:spAutoFit/>
          </a:bodyPr>
          <a:lstStyle/>
          <a:p>
            <a:pPr fontAlgn="auto">
              <a:spcBef>
                <a:spcPts val="0"/>
              </a:spcBef>
              <a:spcAft>
                <a:spcPts val="0"/>
              </a:spcAft>
            </a:pPr>
            <a:r>
              <a:rPr lang="en-US" sz="1400" dirty="0">
                <a:solidFill>
                  <a:srgbClr val="9900CC"/>
                </a:solidFill>
                <a:latin typeface="Times New Roman" panose="02020603050405020304" pitchFamily="18" charset="0"/>
                <a:cs typeface="Times New Roman" panose="02020603050405020304" pitchFamily="18" charset="0"/>
              </a:rPr>
              <a:t>Hadn’t seen before</a:t>
            </a:r>
          </a:p>
        </p:txBody>
      </p:sp>
      <p:sp>
        <p:nvSpPr>
          <p:cNvPr id="27" name="Text Box 14"/>
          <p:cNvSpPr txBox="1">
            <a:spLocks noChangeArrowheads="1"/>
          </p:cNvSpPr>
          <p:nvPr/>
        </p:nvSpPr>
        <p:spPr bwMode="auto">
          <a:xfrm>
            <a:off x="6841765" y="2770483"/>
            <a:ext cx="338554" cy="461665"/>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3</a:t>
            </a:r>
            <a:endParaRPr lang="en-US" sz="2400" dirty="0">
              <a:solidFill>
                <a:prstClr val="black"/>
              </a:solidFill>
              <a:latin typeface="Times New Roman" pitchFamily="18" charset="0"/>
              <a:cs typeface="+mn-cs"/>
            </a:endParaRPr>
          </a:p>
        </p:txBody>
      </p:sp>
      <p:sp>
        <p:nvSpPr>
          <p:cNvPr id="28" name="Text Box 14"/>
          <p:cNvSpPr txBox="1">
            <a:spLocks noChangeArrowheads="1"/>
          </p:cNvSpPr>
          <p:nvPr/>
        </p:nvSpPr>
        <p:spPr bwMode="auto">
          <a:xfrm>
            <a:off x="6814421" y="3657600"/>
            <a:ext cx="338554" cy="461665"/>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3</a:t>
            </a:r>
            <a:endParaRPr lang="en-US" sz="2400" dirty="0">
              <a:solidFill>
                <a:prstClr val="black"/>
              </a:solidFill>
              <a:latin typeface="Times New Roman" pitchFamily="18" charset="0"/>
              <a:cs typeface="+mn-cs"/>
            </a:endParaRPr>
          </a:p>
        </p:txBody>
      </p:sp>
      <p:sp>
        <p:nvSpPr>
          <p:cNvPr id="29" name="Text Box 14"/>
          <p:cNvSpPr txBox="1">
            <a:spLocks noChangeArrowheads="1"/>
          </p:cNvSpPr>
          <p:nvPr/>
        </p:nvSpPr>
        <p:spPr bwMode="auto">
          <a:xfrm>
            <a:off x="6782448" y="4563378"/>
            <a:ext cx="338554" cy="461665"/>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1</a:t>
            </a:r>
            <a:endParaRPr lang="en-US" sz="2400" dirty="0">
              <a:solidFill>
                <a:prstClr val="black"/>
              </a:solidFill>
              <a:latin typeface="Times New Roman" pitchFamily="18" charset="0"/>
              <a:cs typeface="+mn-cs"/>
            </a:endParaRPr>
          </a:p>
        </p:txBody>
      </p:sp>
      <p:sp>
        <p:nvSpPr>
          <p:cNvPr id="30" name="TextBox 29"/>
          <p:cNvSpPr txBox="1"/>
          <p:nvPr/>
        </p:nvSpPr>
        <p:spPr>
          <a:xfrm>
            <a:off x="5296548" y="300335"/>
            <a:ext cx="2971800" cy="923330"/>
          </a:xfrm>
          <a:prstGeom prst="rect">
            <a:avLst/>
          </a:prstGeom>
          <a:solidFill>
            <a:schemeClr val="bg1"/>
          </a:solidFill>
        </p:spPr>
        <p:txBody>
          <a:bodyPr wrap="square" rtlCol="0">
            <a:spAutoFit/>
          </a:bodyPr>
          <a:lstStyle/>
          <a:p>
            <a:pPr fontAlgn="auto">
              <a:spcBef>
                <a:spcPts val="0"/>
              </a:spcBef>
              <a:spcAft>
                <a:spcPts val="0"/>
              </a:spcAft>
            </a:pPr>
            <a:r>
              <a:rPr lang="en-US" b="1" dirty="0">
                <a:solidFill>
                  <a:prstClr val="black"/>
                </a:solidFill>
                <a:latin typeface="Constantia"/>
                <a:cs typeface="+mn-cs"/>
              </a:rPr>
              <a:t>What if one criterion is more important than the others?</a:t>
            </a:r>
          </a:p>
        </p:txBody>
      </p:sp>
      <p:sp>
        <p:nvSpPr>
          <p:cNvPr id="31" name="TextBox 30"/>
          <p:cNvSpPr txBox="1"/>
          <p:nvPr/>
        </p:nvSpPr>
        <p:spPr>
          <a:xfrm>
            <a:off x="5870675" y="1873477"/>
            <a:ext cx="445956" cy="400110"/>
          </a:xfrm>
          <a:prstGeom prst="rect">
            <a:avLst/>
          </a:prstGeom>
          <a:solidFill>
            <a:schemeClr val="bg1"/>
          </a:solidFill>
          <a:ln>
            <a:solidFill>
              <a:schemeClr val="tx1"/>
            </a:solidFill>
          </a:ln>
        </p:spPr>
        <p:txBody>
          <a:bodyPr wrap="none" rtlCol="0">
            <a:spAutoFit/>
          </a:bodyPr>
          <a:lstStyle/>
          <a:p>
            <a:pPr fontAlgn="auto">
              <a:spcBef>
                <a:spcPts val="0"/>
              </a:spcBef>
              <a:spcAft>
                <a:spcPts val="0"/>
              </a:spcAft>
            </a:pPr>
            <a:r>
              <a:rPr lang="en-US" sz="2000" b="1" dirty="0">
                <a:solidFill>
                  <a:srgbClr val="FF0000"/>
                </a:solidFill>
                <a:latin typeface="Constantia"/>
                <a:cs typeface="+mn-cs"/>
              </a:rPr>
              <a:t>x2</a:t>
            </a:r>
          </a:p>
        </p:txBody>
      </p:sp>
    </p:spTree>
    <p:extLst>
      <p:ext uri="{BB962C8B-B14F-4D97-AF65-F5344CB8AC3E}">
        <p14:creationId xmlns:p14="http://schemas.microsoft.com/office/powerpoint/2010/main" val="3957329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checkerboard(across)">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checkerboard(across)">
                                      <p:cBhvr>
                                        <p:cTn id="1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194" name="Object 2"/>
          <p:cNvGraphicFramePr>
            <a:graphicFrameLocks noChangeAspect="1"/>
          </p:cNvGraphicFramePr>
          <p:nvPr>
            <p:extLst/>
          </p:nvPr>
        </p:nvGraphicFramePr>
        <p:xfrm>
          <a:off x="1444625" y="1066800"/>
          <a:ext cx="6249988" cy="4902200"/>
        </p:xfrm>
        <a:graphic>
          <a:graphicData uri="http://schemas.openxmlformats.org/presentationml/2006/ole">
            <mc:AlternateContent xmlns:mc="http://schemas.openxmlformats.org/markup-compatibility/2006">
              <mc:Choice xmlns:v="urn:schemas-microsoft-com:vml" Requires="v">
                <p:oleObj spid="_x0000_s16390" name="Document" r:id="rId4" imgW="6252120" imgH="4905360" progId="Word.Document.8">
                  <p:embed/>
                </p:oleObj>
              </mc:Choice>
              <mc:Fallback>
                <p:oleObj name="Document" r:id="rId4" imgW="6252120" imgH="4905360" progId="Word.Document.8">
                  <p:embed/>
                  <p:pic>
                    <p:nvPicPr>
                      <p:cNvPr id="8194"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4625" y="1066800"/>
                        <a:ext cx="6249988" cy="4902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195" name="Text Box 3"/>
          <p:cNvSpPr txBox="1">
            <a:spLocks noChangeArrowheads="1"/>
          </p:cNvSpPr>
          <p:nvPr/>
        </p:nvSpPr>
        <p:spPr bwMode="auto">
          <a:xfrm>
            <a:off x="1981200" y="1143000"/>
            <a:ext cx="4033668" cy="400110"/>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000" dirty="0">
                <a:solidFill>
                  <a:srgbClr val="000000"/>
                </a:solidFill>
                <a:latin typeface="Times New Roman" pitchFamily="18" charset="0"/>
                <a:cs typeface="+mn-cs"/>
              </a:rPr>
              <a:t>Problem:</a:t>
            </a:r>
            <a:r>
              <a:rPr lang="en-US" sz="2000" dirty="0">
                <a:solidFill>
                  <a:prstClr val="black"/>
                </a:solidFill>
                <a:latin typeface="Times New Roman" pitchFamily="18" charset="0"/>
                <a:cs typeface="+mn-cs"/>
              </a:rPr>
              <a:t> </a:t>
            </a:r>
            <a:r>
              <a:rPr lang="en-US" sz="2000" dirty="0">
                <a:solidFill>
                  <a:srgbClr val="0033CC"/>
                </a:solidFill>
                <a:latin typeface="Times New Roman" pitchFamily="18" charset="0"/>
                <a:cs typeface="+mn-cs"/>
              </a:rPr>
              <a:t>What movie should I go to?</a:t>
            </a:r>
            <a:endParaRPr lang="en-US" sz="2400" dirty="0">
              <a:solidFill>
                <a:prstClr val="black"/>
              </a:solidFill>
              <a:latin typeface="Times New Roman" pitchFamily="18" charset="0"/>
              <a:cs typeface="+mn-cs"/>
            </a:endParaRPr>
          </a:p>
        </p:txBody>
      </p:sp>
      <p:sp>
        <p:nvSpPr>
          <p:cNvPr id="8199" name="Text Box 7"/>
          <p:cNvSpPr txBox="1">
            <a:spLocks noChangeArrowheads="1"/>
          </p:cNvSpPr>
          <p:nvPr/>
        </p:nvSpPr>
        <p:spPr bwMode="auto">
          <a:xfrm>
            <a:off x="2895600" y="1981200"/>
            <a:ext cx="915988" cy="584775"/>
          </a:xfrm>
          <a:prstGeom prst="rect">
            <a:avLst/>
          </a:prstGeom>
          <a:noFill/>
          <a:ln w="9525">
            <a:noFill/>
            <a:miter lim="800000"/>
            <a:headEnd/>
            <a:tailEnd/>
          </a:ln>
          <a:effectLst/>
        </p:spPr>
        <p:txBody>
          <a:bodyPr>
            <a:spAutoFit/>
          </a:bodyPr>
          <a:lstStyle/>
          <a:p>
            <a:pPr fontAlgn="auto">
              <a:spcBef>
                <a:spcPts val="0"/>
              </a:spcBef>
              <a:spcAft>
                <a:spcPts val="0"/>
              </a:spcAft>
            </a:pPr>
            <a:r>
              <a:rPr lang="en-US" sz="1600" dirty="0">
                <a:solidFill>
                  <a:srgbClr val="990099"/>
                </a:solidFill>
                <a:latin typeface="Times New Roman" pitchFamily="18" charset="0"/>
                <a:cs typeface="+mn-cs"/>
              </a:rPr>
              <a:t>Good Reviews</a:t>
            </a:r>
            <a:endParaRPr lang="en-US" sz="2400" dirty="0">
              <a:solidFill>
                <a:prstClr val="black"/>
              </a:solidFill>
              <a:latin typeface="Times New Roman" pitchFamily="18" charset="0"/>
              <a:cs typeface="+mn-cs"/>
            </a:endParaRPr>
          </a:p>
        </p:txBody>
      </p:sp>
      <p:sp>
        <p:nvSpPr>
          <p:cNvPr id="8200" name="Rectangle 8"/>
          <p:cNvSpPr>
            <a:spLocks noChangeArrowheads="1"/>
          </p:cNvSpPr>
          <p:nvPr/>
        </p:nvSpPr>
        <p:spPr bwMode="auto">
          <a:xfrm>
            <a:off x="4191000" y="1981200"/>
            <a:ext cx="708848" cy="338554"/>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1600" dirty="0">
                <a:solidFill>
                  <a:srgbClr val="990099"/>
                </a:solidFill>
                <a:latin typeface="Times New Roman" pitchFamily="18" charset="0"/>
                <a:cs typeface="+mn-cs"/>
              </a:rPr>
              <a:t>Funny</a:t>
            </a:r>
          </a:p>
        </p:txBody>
      </p:sp>
      <p:sp>
        <p:nvSpPr>
          <p:cNvPr id="8201" name="Rectangle 9"/>
          <p:cNvSpPr>
            <a:spLocks noChangeArrowheads="1"/>
          </p:cNvSpPr>
          <p:nvPr/>
        </p:nvSpPr>
        <p:spPr bwMode="auto">
          <a:xfrm>
            <a:off x="5181600" y="1981200"/>
            <a:ext cx="721672" cy="338554"/>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1600" dirty="0">
                <a:solidFill>
                  <a:srgbClr val="990099"/>
                </a:solidFill>
                <a:latin typeface="Times New Roman" pitchFamily="18" charset="0"/>
                <a:cs typeface="+mn-cs"/>
              </a:rPr>
              <a:t>Friend</a:t>
            </a:r>
          </a:p>
        </p:txBody>
      </p:sp>
      <p:sp>
        <p:nvSpPr>
          <p:cNvPr id="8203" name="Text Box 11"/>
          <p:cNvSpPr txBox="1">
            <a:spLocks noChangeArrowheads="1"/>
          </p:cNvSpPr>
          <p:nvPr/>
        </p:nvSpPr>
        <p:spPr bwMode="auto">
          <a:xfrm>
            <a:off x="3124200" y="2743200"/>
            <a:ext cx="336550" cy="457200"/>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3</a:t>
            </a:r>
            <a:endParaRPr lang="en-US" sz="2400" dirty="0">
              <a:solidFill>
                <a:prstClr val="black"/>
              </a:solidFill>
              <a:latin typeface="Times New Roman" pitchFamily="18" charset="0"/>
              <a:cs typeface="+mn-cs"/>
            </a:endParaRPr>
          </a:p>
        </p:txBody>
      </p:sp>
      <p:sp>
        <p:nvSpPr>
          <p:cNvPr id="8204" name="Text Box 12"/>
          <p:cNvSpPr txBox="1">
            <a:spLocks noChangeArrowheads="1"/>
          </p:cNvSpPr>
          <p:nvPr/>
        </p:nvSpPr>
        <p:spPr bwMode="auto">
          <a:xfrm>
            <a:off x="5486400" y="2819400"/>
            <a:ext cx="336550" cy="457200"/>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FF0000"/>
                </a:solidFill>
                <a:latin typeface="Times New Roman" pitchFamily="18" charset="0"/>
                <a:cs typeface="+mn-cs"/>
              </a:rPr>
              <a:t>2</a:t>
            </a:r>
            <a:endParaRPr lang="en-US" sz="2400" dirty="0">
              <a:solidFill>
                <a:srgbClr val="FF0000"/>
              </a:solidFill>
              <a:latin typeface="Times New Roman" pitchFamily="18" charset="0"/>
              <a:cs typeface="+mn-cs"/>
            </a:endParaRPr>
          </a:p>
        </p:txBody>
      </p:sp>
      <p:sp>
        <p:nvSpPr>
          <p:cNvPr id="8205" name="Text Box 13"/>
          <p:cNvSpPr txBox="1">
            <a:spLocks noChangeArrowheads="1"/>
          </p:cNvSpPr>
          <p:nvPr/>
        </p:nvSpPr>
        <p:spPr bwMode="auto">
          <a:xfrm>
            <a:off x="3124200" y="3657600"/>
            <a:ext cx="336550" cy="457200"/>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1</a:t>
            </a:r>
            <a:endParaRPr lang="en-US" sz="2400" dirty="0">
              <a:solidFill>
                <a:prstClr val="black"/>
              </a:solidFill>
              <a:latin typeface="Times New Roman" pitchFamily="18" charset="0"/>
              <a:cs typeface="+mn-cs"/>
            </a:endParaRPr>
          </a:p>
        </p:txBody>
      </p:sp>
      <p:sp>
        <p:nvSpPr>
          <p:cNvPr id="8206" name="Text Box 14"/>
          <p:cNvSpPr txBox="1">
            <a:spLocks noChangeArrowheads="1"/>
          </p:cNvSpPr>
          <p:nvPr/>
        </p:nvSpPr>
        <p:spPr bwMode="auto">
          <a:xfrm>
            <a:off x="5562600" y="4572000"/>
            <a:ext cx="336550" cy="457200"/>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FF0000"/>
                </a:solidFill>
                <a:latin typeface="Times New Roman" pitchFamily="18" charset="0"/>
                <a:cs typeface="+mn-cs"/>
              </a:rPr>
              <a:t>6</a:t>
            </a:r>
            <a:endParaRPr lang="en-US" sz="2400" dirty="0">
              <a:solidFill>
                <a:srgbClr val="FF0000"/>
              </a:solidFill>
              <a:latin typeface="Times New Roman" pitchFamily="18" charset="0"/>
              <a:cs typeface="+mn-cs"/>
            </a:endParaRPr>
          </a:p>
        </p:txBody>
      </p:sp>
      <p:sp>
        <p:nvSpPr>
          <p:cNvPr id="8207" name="Text Box 15"/>
          <p:cNvSpPr txBox="1">
            <a:spLocks noChangeArrowheads="1"/>
          </p:cNvSpPr>
          <p:nvPr/>
        </p:nvSpPr>
        <p:spPr bwMode="auto">
          <a:xfrm>
            <a:off x="3154767" y="4572000"/>
            <a:ext cx="336550" cy="457200"/>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3</a:t>
            </a:r>
            <a:endParaRPr lang="en-US" sz="2400" dirty="0">
              <a:solidFill>
                <a:prstClr val="black"/>
              </a:solidFill>
              <a:latin typeface="Times New Roman" pitchFamily="18" charset="0"/>
              <a:cs typeface="+mn-cs"/>
            </a:endParaRPr>
          </a:p>
        </p:txBody>
      </p:sp>
      <p:sp>
        <p:nvSpPr>
          <p:cNvPr id="8208" name="Text Box 16"/>
          <p:cNvSpPr txBox="1">
            <a:spLocks noChangeArrowheads="1"/>
          </p:cNvSpPr>
          <p:nvPr/>
        </p:nvSpPr>
        <p:spPr bwMode="auto">
          <a:xfrm>
            <a:off x="5562600" y="3733800"/>
            <a:ext cx="336550" cy="457200"/>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FF0000"/>
                </a:solidFill>
                <a:latin typeface="Times New Roman" pitchFamily="18" charset="0"/>
                <a:cs typeface="+mn-cs"/>
              </a:rPr>
              <a:t>4</a:t>
            </a:r>
            <a:endParaRPr lang="en-US" sz="2400" dirty="0">
              <a:solidFill>
                <a:srgbClr val="FF0000"/>
              </a:solidFill>
              <a:latin typeface="Times New Roman" pitchFamily="18" charset="0"/>
              <a:cs typeface="+mn-cs"/>
            </a:endParaRPr>
          </a:p>
        </p:txBody>
      </p:sp>
      <p:sp>
        <p:nvSpPr>
          <p:cNvPr id="8209" name="Text Box 17"/>
          <p:cNvSpPr txBox="1">
            <a:spLocks noChangeArrowheads="1"/>
          </p:cNvSpPr>
          <p:nvPr/>
        </p:nvSpPr>
        <p:spPr bwMode="auto">
          <a:xfrm>
            <a:off x="4343400" y="2819400"/>
            <a:ext cx="336550" cy="457200"/>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3</a:t>
            </a:r>
            <a:endParaRPr lang="en-US" sz="2400" dirty="0">
              <a:solidFill>
                <a:prstClr val="black"/>
              </a:solidFill>
              <a:latin typeface="Times New Roman" pitchFamily="18" charset="0"/>
              <a:cs typeface="+mn-cs"/>
            </a:endParaRPr>
          </a:p>
        </p:txBody>
      </p:sp>
      <p:sp>
        <p:nvSpPr>
          <p:cNvPr id="8211" name="Text Box 19"/>
          <p:cNvSpPr txBox="1">
            <a:spLocks noChangeArrowheads="1"/>
          </p:cNvSpPr>
          <p:nvPr/>
        </p:nvSpPr>
        <p:spPr bwMode="auto">
          <a:xfrm>
            <a:off x="4419600" y="3733800"/>
            <a:ext cx="338554" cy="461665"/>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1</a:t>
            </a:r>
            <a:endParaRPr lang="en-US" sz="2400" dirty="0">
              <a:solidFill>
                <a:prstClr val="black"/>
              </a:solidFill>
              <a:latin typeface="Times New Roman" pitchFamily="18" charset="0"/>
              <a:cs typeface="+mn-cs"/>
            </a:endParaRPr>
          </a:p>
        </p:txBody>
      </p:sp>
      <p:sp>
        <p:nvSpPr>
          <p:cNvPr id="8213" name="Text Box 21"/>
          <p:cNvSpPr txBox="1">
            <a:spLocks noChangeArrowheads="1"/>
          </p:cNvSpPr>
          <p:nvPr/>
        </p:nvSpPr>
        <p:spPr bwMode="auto">
          <a:xfrm>
            <a:off x="4343400" y="4572000"/>
            <a:ext cx="336550" cy="457200"/>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3</a:t>
            </a:r>
            <a:endParaRPr lang="en-US" sz="2400" dirty="0">
              <a:solidFill>
                <a:prstClr val="black"/>
              </a:solidFill>
              <a:latin typeface="Times New Roman" pitchFamily="18" charset="0"/>
              <a:cs typeface="+mn-cs"/>
            </a:endParaRPr>
          </a:p>
        </p:txBody>
      </p:sp>
      <p:sp>
        <p:nvSpPr>
          <p:cNvPr id="8215" name="Text Box 23"/>
          <p:cNvSpPr txBox="1">
            <a:spLocks noChangeArrowheads="1"/>
          </p:cNvSpPr>
          <p:nvPr/>
        </p:nvSpPr>
        <p:spPr bwMode="auto">
          <a:xfrm>
            <a:off x="898525" y="193675"/>
            <a:ext cx="4516438" cy="731838"/>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000">
                <a:solidFill>
                  <a:srgbClr val="000000"/>
                </a:solidFill>
                <a:latin typeface="Times New Roman" pitchFamily="18" charset="0"/>
                <a:cs typeface="+mn-cs"/>
              </a:rPr>
              <a:t>E: EVALUATE THE ALTERNATIVES</a:t>
            </a:r>
            <a:r>
              <a:rPr lang="en-US" sz="2400">
                <a:solidFill>
                  <a:prstClr val="black"/>
                </a:solidFill>
                <a:latin typeface="Times New Roman" pitchFamily="18" charset="0"/>
                <a:cs typeface="+mn-cs"/>
              </a:rPr>
              <a:t>  </a:t>
            </a:r>
          </a:p>
          <a:p>
            <a:pPr fontAlgn="auto">
              <a:spcBef>
                <a:spcPts val="0"/>
              </a:spcBef>
              <a:spcAft>
                <a:spcPts val="0"/>
              </a:spcAft>
            </a:pPr>
            <a:r>
              <a:rPr lang="en-US" b="1">
                <a:solidFill>
                  <a:srgbClr val="FF0066"/>
                </a:solidFill>
                <a:latin typeface="Times New Roman" pitchFamily="18" charset="0"/>
                <a:cs typeface="+mn-cs"/>
              </a:rPr>
              <a:t>ADD UP THE NUMBERS</a:t>
            </a:r>
            <a:endParaRPr lang="en-US">
              <a:solidFill>
                <a:prstClr val="black"/>
              </a:solidFill>
              <a:latin typeface="Times New Roman" pitchFamily="18" charset="0"/>
              <a:cs typeface="+mn-cs"/>
            </a:endParaRPr>
          </a:p>
        </p:txBody>
      </p:sp>
      <p:sp>
        <p:nvSpPr>
          <p:cNvPr id="8216" name="Text Box 24"/>
          <p:cNvSpPr txBox="1">
            <a:spLocks noChangeArrowheads="1"/>
          </p:cNvSpPr>
          <p:nvPr/>
        </p:nvSpPr>
        <p:spPr bwMode="auto">
          <a:xfrm>
            <a:off x="7772400" y="2743200"/>
            <a:ext cx="727122" cy="461665"/>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FF0066"/>
                </a:solidFill>
                <a:latin typeface="Times New Roman" pitchFamily="18" charset="0"/>
                <a:cs typeface="+mn-cs"/>
              </a:rPr>
              <a:t>= 11</a:t>
            </a:r>
            <a:endParaRPr lang="en-US" sz="2400" dirty="0">
              <a:solidFill>
                <a:prstClr val="black"/>
              </a:solidFill>
              <a:latin typeface="Times New Roman" pitchFamily="18" charset="0"/>
              <a:cs typeface="+mn-cs"/>
            </a:endParaRPr>
          </a:p>
        </p:txBody>
      </p:sp>
      <p:sp>
        <p:nvSpPr>
          <p:cNvPr id="8217" name="Text Box 25"/>
          <p:cNvSpPr txBox="1">
            <a:spLocks noChangeArrowheads="1"/>
          </p:cNvSpPr>
          <p:nvPr/>
        </p:nvSpPr>
        <p:spPr bwMode="auto">
          <a:xfrm>
            <a:off x="7772400" y="3657600"/>
            <a:ext cx="585788" cy="457200"/>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FF0066"/>
                </a:solidFill>
                <a:latin typeface="Times New Roman" pitchFamily="18" charset="0"/>
                <a:cs typeface="+mn-cs"/>
              </a:rPr>
              <a:t>= 9</a:t>
            </a:r>
            <a:endParaRPr lang="en-US" sz="2400" b="1" dirty="0">
              <a:solidFill>
                <a:prstClr val="black"/>
              </a:solidFill>
              <a:latin typeface="Times New Roman" pitchFamily="18" charset="0"/>
              <a:cs typeface="+mn-cs"/>
            </a:endParaRPr>
          </a:p>
        </p:txBody>
      </p:sp>
      <p:sp>
        <p:nvSpPr>
          <p:cNvPr id="8218" name="Text Box 26"/>
          <p:cNvSpPr txBox="1">
            <a:spLocks noChangeArrowheads="1"/>
          </p:cNvSpPr>
          <p:nvPr/>
        </p:nvSpPr>
        <p:spPr bwMode="auto">
          <a:xfrm>
            <a:off x="7772400" y="4572000"/>
            <a:ext cx="744114" cy="461665"/>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FF0066"/>
                </a:solidFill>
                <a:latin typeface="Times New Roman" pitchFamily="18" charset="0"/>
                <a:cs typeface="+mn-cs"/>
              </a:rPr>
              <a:t>= 13</a:t>
            </a:r>
            <a:endParaRPr lang="en-US" sz="2400" dirty="0">
              <a:solidFill>
                <a:prstClr val="black"/>
              </a:solidFill>
              <a:latin typeface="Times New Roman" pitchFamily="18" charset="0"/>
              <a:cs typeface="+mn-cs"/>
            </a:endParaRPr>
          </a:p>
        </p:txBody>
      </p:sp>
      <p:sp>
        <p:nvSpPr>
          <p:cNvPr id="23" name="Text Box 4"/>
          <p:cNvSpPr txBox="1">
            <a:spLocks noChangeArrowheads="1"/>
          </p:cNvSpPr>
          <p:nvPr/>
        </p:nvSpPr>
        <p:spPr bwMode="auto">
          <a:xfrm>
            <a:off x="1524000" y="2819400"/>
            <a:ext cx="1143000" cy="264688"/>
          </a:xfrm>
          <a:prstGeom prst="rect">
            <a:avLst/>
          </a:prstGeom>
          <a:noFill/>
          <a:ln w="9525">
            <a:noFill/>
            <a:miter lim="800000"/>
            <a:headEnd/>
            <a:tailEnd/>
          </a:ln>
          <a:effectLst/>
        </p:spPr>
        <p:txBody>
          <a:bodyPr>
            <a:spAutoFit/>
          </a:bodyPr>
          <a:lstStyle/>
          <a:p>
            <a:pPr fontAlgn="auto">
              <a:lnSpc>
                <a:spcPct val="80000"/>
              </a:lnSpc>
              <a:spcBef>
                <a:spcPct val="15000"/>
              </a:spcBef>
              <a:spcAft>
                <a:spcPct val="15000"/>
              </a:spcAft>
            </a:pPr>
            <a:r>
              <a:rPr lang="en-US" sz="1400" dirty="0">
                <a:solidFill>
                  <a:srgbClr val="008000"/>
                </a:solidFill>
                <a:latin typeface="Times New Roman" pitchFamily="18" charset="0"/>
                <a:cs typeface="+mn-cs"/>
              </a:rPr>
              <a:t>Zootopia</a:t>
            </a:r>
            <a:endParaRPr lang="en-US" sz="2400" dirty="0">
              <a:solidFill>
                <a:prstClr val="black"/>
              </a:solidFill>
              <a:latin typeface="Times New Roman" pitchFamily="18" charset="0"/>
              <a:cs typeface="+mn-cs"/>
            </a:endParaRPr>
          </a:p>
        </p:txBody>
      </p:sp>
      <p:sp>
        <p:nvSpPr>
          <p:cNvPr id="24" name="Text Box 5"/>
          <p:cNvSpPr txBox="1">
            <a:spLocks noChangeArrowheads="1"/>
          </p:cNvSpPr>
          <p:nvPr/>
        </p:nvSpPr>
        <p:spPr bwMode="auto">
          <a:xfrm>
            <a:off x="1600200" y="3817101"/>
            <a:ext cx="1143000" cy="275460"/>
          </a:xfrm>
          <a:prstGeom prst="rect">
            <a:avLst/>
          </a:prstGeom>
          <a:noFill/>
          <a:ln w="9525">
            <a:noFill/>
            <a:miter lim="800000"/>
            <a:headEnd/>
            <a:tailEnd/>
          </a:ln>
          <a:effectLst/>
        </p:spPr>
        <p:txBody>
          <a:bodyPr>
            <a:spAutoFit/>
          </a:bodyPr>
          <a:lstStyle/>
          <a:p>
            <a:pPr fontAlgn="auto">
              <a:lnSpc>
                <a:spcPct val="85000"/>
              </a:lnSpc>
              <a:spcBef>
                <a:spcPct val="10000"/>
              </a:spcBef>
              <a:spcAft>
                <a:spcPct val="10000"/>
              </a:spcAft>
            </a:pPr>
            <a:r>
              <a:rPr lang="en-US" sz="1400" dirty="0">
                <a:solidFill>
                  <a:srgbClr val="008000"/>
                </a:solidFill>
                <a:latin typeface="Times New Roman" pitchFamily="18" charset="0"/>
                <a:cs typeface="+mn-cs"/>
              </a:rPr>
              <a:t>Allegiant</a:t>
            </a:r>
            <a:endParaRPr lang="en-US" sz="2400" dirty="0">
              <a:solidFill>
                <a:prstClr val="black"/>
              </a:solidFill>
              <a:latin typeface="Times New Roman" pitchFamily="18" charset="0"/>
              <a:cs typeface="+mn-cs"/>
            </a:endParaRPr>
          </a:p>
        </p:txBody>
      </p:sp>
      <p:sp>
        <p:nvSpPr>
          <p:cNvPr id="25" name="Text Box 6"/>
          <p:cNvSpPr txBox="1">
            <a:spLocks noChangeArrowheads="1"/>
          </p:cNvSpPr>
          <p:nvPr/>
        </p:nvSpPr>
        <p:spPr bwMode="auto">
          <a:xfrm>
            <a:off x="1524000" y="4741182"/>
            <a:ext cx="1295400" cy="255647"/>
          </a:xfrm>
          <a:prstGeom prst="rect">
            <a:avLst/>
          </a:prstGeom>
          <a:noFill/>
          <a:ln w="9525">
            <a:noFill/>
            <a:miter lim="800000"/>
            <a:headEnd/>
            <a:tailEnd/>
          </a:ln>
          <a:effectLst/>
        </p:spPr>
        <p:txBody>
          <a:bodyPr>
            <a:spAutoFit/>
          </a:bodyPr>
          <a:lstStyle/>
          <a:p>
            <a:pPr fontAlgn="auto">
              <a:lnSpc>
                <a:spcPct val="75000"/>
              </a:lnSpc>
              <a:spcBef>
                <a:spcPct val="10000"/>
              </a:spcBef>
              <a:spcAft>
                <a:spcPct val="10000"/>
              </a:spcAft>
            </a:pPr>
            <a:r>
              <a:rPr lang="en-US" sz="1400" dirty="0">
                <a:solidFill>
                  <a:srgbClr val="008000"/>
                </a:solidFill>
                <a:latin typeface="Times New Roman" pitchFamily="18" charset="0"/>
                <a:cs typeface="+mn-cs"/>
              </a:rPr>
              <a:t>Dead Pool</a:t>
            </a:r>
            <a:endParaRPr lang="en-US" sz="2400" dirty="0">
              <a:solidFill>
                <a:prstClr val="black"/>
              </a:solidFill>
              <a:latin typeface="Times New Roman" pitchFamily="18" charset="0"/>
              <a:cs typeface="+mn-cs"/>
            </a:endParaRPr>
          </a:p>
        </p:txBody>
      </p:sp>
      <p:sp>
        <p:nvSpPr>
          <p:cNvPr id="26" name="TextBox 25"/>
          <p:cNvSpPr txBox="1"/>
          <p:nvPr/>
        </p:nvSpPr>
        <p:spPr>
          <a:xfrm>
            <a:off x="6459150" y="1887864"/>
            <a:ext cx="1103785" cy="523220"/>
          </a:xfrm>
          <a:prstGeom prst="rect">
            <a:avLst/>
          </a:prstGeom>
          <a:noFill/>
        </p:spPr>
        <p:txBody>
          <a:bodyPr wrap="square" rtlCol="0">
            <a:spAutoFit/>
          </a:bodyPr>
          <a:lstStyle/>
          <a:p>
            <a:pPr fontAlgn="auto">
              <a:spcBef>
                <a:spcPts val="0"/>
              </a:spcBef>
              <a:spcAft>
                <a:spcPts val="0"/>
              </a:spcAft>
            </a:pPr>
            <a:r>
              <a:rPr lang="en-US" sz="1400" dirty="0">
                <a:solidFill>
                  <a:srgbClr val="9900CC"/>
                </a:solidFill>
                <a:latin typeface="Times New Roman" panose="02020603050405020304" pitchFamily="18" charset="0"/>
                <a:cs typeface="Times New Roman" panose="02020603050405020304" pitchFamily="18" charset="0"/>
              </a:rPr>
              <a:t>Hadn’t seen before</a:t>
            </a:r>
          </a:p>
        </p:txBody>
      </p:sp>
      <p:sp>
        <p:nvSpPr>
          <p:cNvPr id="27" name="Text Box 14"/>
          <p:cNvSpPr txBox="1">
            <a:spLocks noChangeArrowheads="1"/>
          </p:cNvSpPr>
          <p:nvPr/>
        </p:nvSpPr>
        <p:spPr bwMode="auto">
          <a:xfrm>
            <a:off x="6841765" y="2770483"/>
            <a:ext cx="338554" cy="461665"/>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3</a:t>
            </a:r>
            <a:endParaRPr lang="en-US" sz="2400" dirty="0">
              <a:solidFill>
                <a:prstClr val="black"/>
              </a:solidFill>
              <a:latin typeface="Times New Roman" pitchFamily="18" charset="0"/>
              <a:cs typeface="+mn-cs"/>
            </a:endParaRPr>
          </a:p>
        </p:txBody>
      </p:sp>
      <p:sp>
        <p:nvSpPr>
          <p:cNvPr id="28" name="Text Box 14"/>
          <p:cNvSpPr txBox="1">
            <a:spLocks noChangeArrowheads="1"/>
          </p:cNvSpPr>
          <p:nvPr/>
        </p:nvSpPr>
        <p:spPr bwMode="auto">
          <a:xfrm>
            <a:off x="6814421" y="3657600"/>
            <a:ext cx="338554" cy="461665"/>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3</a:t>
            </a:r>
            <a:endParaRPr lang="en-US" sz="2400" dirty="0">
              <a:solidFill>
                <a:prstClr val="black"/>
              </a:solidFill>
              <a:latin typeface="Times New Roman" pitchFamily="18" charset="0"/>
              <a:cs typeface="+mn-cs"/>
            </a:endParaRPr>
          </a:p>
        </p:txBody>
      </p:sp>
      <p:sp>
        <p:nvSpPr>
          <p:cNvPr id="29" name="Text Box 14"/>
          <p:cNvSpPr txBox="1">
            <a:spLocks noChangeArrowheads="1"/>
          </p:cNvSpPr>
          <p:nvPr/>
        </p:nvSpPr>
        <p:spPr bwMode="auto">
          <a:xfrm>
            <a:off x="6782448" y="4563378"/>
            <a:ext cx="338554" cy="461665"/>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sz="2400" b="1" dirty="0">
                <a:solidFill>
                  <a:srgbClr val="0000FF"/>
                </a:solidFill>
                <a:latin typeface="Times New Roman" pitchFamily="18" charset="0"/>
                <a:cs typeface="+mn-cs"/>
              </a:rPr>
              <a:t>1</a:t>
            </a:r>
            <a:endParaRPr lang="en-US" sz="2400" dirty="0">
              <a:solidFill>
                <a:prstClr val="black"/>
              </a:solidFill>
              <a:latin typeface="Times New Roman" pitchFamily="18" charset="0"/>
              <a:cs typeface="+mn-cs"/>
            </a:endParaRPr>
          </a:p>
        </p:txBody>
      </p:sp>
      <p:sp>
        <p:nvSpPr>
          <p:cNvPr id="30" name="TextBox 29"/>
          <p:cNvSpPr txBox="1"/>
          <p:nvPr/>
        </p:nvSpPr>
        <p:spPr>
          <a:xfrm>
            <a:off x="5296548" y="300335"/>
            <a:ext cx="2971800" cy="923330"/>
          </a:xfrm>
          <a:prstGeom prst="rect">
            <a:avLst/>
          </a:prstGeom>
          <a:solidFill>
            <a:schemeClr val="bg1"/>
          </a:solidFill>
        </p:spPr>
        <p:txBody>
          <a:bodyPr wrap="square" rtlCol="0">
            <a:spAutoFit/>
          </a:bodyPr>
          <a:lstStyle/>
          <a:p>
            <a:pPr fontAlgn="auto">
              <a:spcBef>
                <a:spcPts val="0"/>
              </a:spcBef>
              <a:spcAft>
                <a:spcPts val="0"/>
              </a:spcAft>
            </a:pPr>
            <a:r>
              <a:rPr lang="en-US" b="1" dirty="0">
                <a:solidFill>
                  <a:prstClr val="black"/>
                </a:solidFill>
                <a:latin typeface="Constantia"/>
                <a:cs typeface="+mn-cs"/>
              </a:rPr>
              <a:t>What if one criteria is more important than the others?</a:t>
            </a:r>
          </a:p>
        </p:txBody>
      </p:sp>
      <p:sp>
        <p:nvSpPr>
          <p:cNvPr id="31" name="TextBox 30"/>
          <p:cNvSpPr txBox="1"/>
          <p:nvPr/>
        </p:nvSpPr>
        <p:spPr>
          <a:xfrm>
            <a:off x="5870675" y="1873477"/>
            <a:ext cx="445956" cy="400110"/>
          </a:xfrm>
          <a:prstGeom prst="rect">
            <a:avLst/>
          </a:prstGeom>
          <a:solidFill>
            <a:schemeClr val="bg1"/>
          </a:solidFill>
          <a:ln>
            <a:solidFill>
              <a:schemeClr val="tx1"/>
            </a:solidFill>
          </a:ln>
        </p:spPr>
        <p:txBody>
          <a:bodyPr wrap="none" rtlCol="0">
            <a:spAutoFit/>
          </a:bodyPr>
          <a:lstStyle/>
          <a:p>
            <a:pPr fontAlgn="auto">
              <a:spcBef>
                <a:spcPts val="0"/>
              </a:spcBef>
              <a:spcAft>
                <a:spcPts val="0"/>
              </a:spcAft>
            </a:pPr>
            <a:r>
              <a:rPr lang="en-US" sz="2000" b="1" dirty="0">
                <a:solidFill>
                  <a:srgbClr val="FF0000"/>
                </a:solidFill>
                <a:latin typeface="Constantia"/>
                <a:cs typeface="+mn-cs"/>
              </a:rPr>
              <a:t>x2</a:t>
            </a:r>
          </a:p>
        </p:txBody>
      </p:sp>
      <p:sp>
        <p:nvSpPr>
          <p:cNvPr id="32" name="Text Box 27"/>
          <p:cNvSpPr txBox="1">
            <a:spLocks noChangeArrowheads="1"/>
          </p:cNvSpPr>
          <p:nvPr/>
        </p:nvSpPr>
        <p:spPr bwMode="auto">
          <a:xfrm>
            <a:off x="3733800" y="2184400"/>
            <a:ext cx="1524000" cy="2387600"/>
          </a:xfrm>
          <a:prstGeom prst="rect">
            <a:avLst/>
          </a:prstGeom>
          <a:solidFill>
            <a:schemeClr val="bg1"/>
          </a:solidFill>
          <a:ln w="9525">
            <a:solidFill>
              <a:srgbClr val="000000"/>
            </a:solidFill>
            <a:miter lim="800000"/>
            <a:headEnd/>
            <a:tailEnd/>
          </a:ln>
          <a:effectLst/>
        </p:spPr>
        <p:txBody>
          <a:bodyPr>
            <a:spAutoFit/>
          </a:bodyPr>
          <a:lstStyle/>
          <a:p>
            <a:pPr algn="ctr" fontAlgn="auto">
              <a:spcBef>
                <a:spcPct val="50000"/>
              </a:spcBef>
              <a:spcAft>
                <a:spcPts val="0"/>
              </a:spcAft>
            </a:pPr>
            <a:r>
              <a:rPr lang="en-US" sz="15000" dirty="0">
                <a:solidFill>
                  <a:srgbClr val="000000"/>
                </a:solidFill>
                <a:latin typeface="Times New Roman" pitchFamily="18" charset="0"/>
                <a:cs typeface="+mn-cs"/>
              </a:rPr>
              <a:t>?</a:t>
            </a:r>
            <a:endParaRPr lang="en-US" sz="2400" dirty="0">
              <a:solidFill>
                <a:srgbClr val="000000"/>
              </a:solidFill>
              <a:latin typeface="Times New Roman" pitchFamily="18" charset="0"/>
              <a:cs typeface="+mn-cs"/>
            </a:endParaRPr>
          </a:p>
        </p:txBody>
      </p:sp>
      <p:sp>
        <p:nvSpPr>
          <p:cNvPr id="33" name="TextBox 32"/>
          <p:cNvSpPr txBox="1"/>
          <p:nvPr/>
        </p:nvSpPr>
        <p:spPr>
          <a:xfrm rot="19866240">
            <a:off x="1163987" y="2561601"/>
            <a:ext cx="7430509" cy="523220"/>
          </a:xfrm>
          <a:prstGeom prst="rect">
            <a:avLst/>
          </a:prstGeom>
          <a:solidFill>
            <a:schemeClr val="bg1"/>
          </a:solidFill>
          <a:ln>
            <a:solidFill>
              <a:schemeClr val="tx1"/>
            </a:solidFill>
          </a:ln>
        </p:spPr>
        <p:txBody>
          <a:bodyPr wrap="square" rtlCol="0">
            <a:spAutoFit/>
          </a:bodyPr>
          <a:lstStyle/>
          <a:p>
            <a:pPr algn="ctr" fontAlgn="auto">
              <a:spcBef>
                <a:spcPts val="0"/>
              </a:spcBef>
              <a:spcAft>
                <a:spcPts val="0"/>
              </a:spcAft>
            </a:pPr>
            <a:r>
              <a:rPr lang="en-US" sz="2800" b="1" dirty="0">
                <a:solidFill>
                  <a:srgbClr val="00B050"/>
                </a:solidFill>
                <a:latin typeface="Constantia"/>
                <a:cs typeface="+mn-cs"/>
              </a:rPr>
              <a:t>What was given up when I made my choice?  </a:t>
            </a:r>
          </a:p>
        </p:txBody>
      </p:sp>
    </p:spTree>
    <p:extLst>
      <p:ext uri="{BB962C8B-B14F-4D97-AF65-F5344CB8AC3E}">
        <p14:creationId xmlns:p14="http://schemas.microsoft.com/office/powerpoint/2010/main" val="1879143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2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2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2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0-#ppt_w/2"/>
                                          </p:val>
                                        </p:tav>
                                        <p:tav tm="100000">
                                          <p:val>
                                            <p:strVal val="#ppt_x"/>
                                          </p:val>
                                        </p:tav>
                                      </p:tavLst>
                                    </p:anim>
                                    <p:anim calcmode="lin" valueType="num">
                                      <p:cBhvr additive="base">
                                        <p:cTn id="20"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additive="base">
                                        <p:cTn id="25" dur="500" fill="hold"/>
                                        <p:tgtEl>
                                          <p:spTgt spid="33"/>
                                        </p:tgtEl>
                                        <p:attrNameLst>
                                          <p:attrName>ppt_x</p:attrName>
                                        </p:attrNameLst>
                                      </p:cBhvr>
                                      <p:tavLst>
                                        <p:tav tm="0">
                                          <p:val>
                                            <p:strVal val="#ppt_x"/>
                                          </p:val>
                                        </p:tav>
                                        <p:tav tm="100000">
                                          <p:val>
                                            <p:strVal val="#ppt_x"/>
                                          </p:val>
                                        </p:tav>
                                      </p:tavLst>
                                    </p:anim>
                                    <p:anim calcmode="lin" valueType="num">
                                      <p:cBhvr additive="base">
                                        <p:cTn id="2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16" grpId="0"/>
      <p:bldP spid="8217" grpId="0"/>
      <p:bldP spid="8218" grpId="0"/>
      <p:bldP spid="32" grpId="0" animBg="1" autoUpdateAnimBg="0"/>
      <p:bldP spid="33"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9100" y="381000"/>
            <a:ext cx="8229600" cy="1143000"/>
          </a:xfrm>
        </p:spPr>
        <p:txBody>
          <a:bodyPr>
            <a:normAutofit fontScale="90000"/>
          </a:bodyPr>
          <a:lstStyle/>
          <a:p>
            <a:r>
              <a:rPr lang="en-US" dirty="0"/>
              <a:t>Tool #2:  PACED Decision Grid</a:t>
            </a:r>
            <a:br>
              <a:rPr lang="en-US" dirty="0"/>
            </a:br>
            <a:r>
              <a:rPr lang="en-US" sz="2400" dirty="0"/>
              <a:t>Content Examples - Practice</a:t>
            </a:r>
            <a:endParaRPr lang="en-US" dirty="0"/>
          </a:p>
        </p:txBody>
      </p:sp>
      <p:sp>
        <p:nvSpPr>
          <p:cNvPr id="3" name="Content Placeholder 2"/>
          <p:cNvSpPr>
            <a:spLocks noGrp="1"/>
          </p:cNvSpPr>
          <p:nvPr>
            <p:ph idx="1"/>
          </p:nvPr>
        </p:nvSpPr>
        <p:spPr>
          <a:xfrm>
            <a:off x="-161964" y="1715609"/>
            <a:ext cx="8458200" cy="4525963"/>
          </a:xfrm>
        </p:spPr>
        <p:txBody>
          <a:bodyPr>
            <a:normAutofit fontScale="70000" lnSpcReduction="20000"/>
          </a:bodyPr>
          <a:lstStyle/>
          <a:p>
            <a:pPr>
              <a:buFont typeface="Wingdings" panose="05000000000000000000" pitchFamily="2" charset="2"/>
              <a:buChar char="v"/>
            </a:pPr>
            <a:r>
              <a:rPr lang="en-US" b="0" dirty="0"/>
              <a:t>WG:  Decide if a rural Brazilian resident should migrate. </a:t>
            </a:r>
          </a:p>
          <a:p>
            <a:pPr>
              <a:buFont typeface="Wingdings" panose="05000000000000000000" pitchFamily="2" charset="2"/>
              <a:buChar char="v"/>
            </a:pPr>
            <a:r>
              <a:rPr lang="en-US" b="0" dirty="0"/>
              <a:t>WG:  In which region of the world would I like to live?  </a:t>
            </a:r>
          </a:p>
          <a:p>
            <a:pPr>
              <a:buFont typeface="Wingdings" panose="05000000000000000000" pitchFamily="2" charset="2"/>
              <a:buChar char="v"/>
            </a:pPr>
            <a:r>
              <a:rPr lang="en-US" b="0" dirty="0"/>
              <a:t>WHI: What should the Aztecs do when they encounter the Spanish force of Hernan Cortez? </a:t>
            </a:r>
          </a:p>
          <a:p>
            <a:pPr>
              <a:buFont typeface="Wingdings" panose="05000000000000000000" pitchFamily="2" charset="2"/>
              <a:buChar char="v"/>
            </a:pPr>
            <a:r>
              <a:rPr lang="en-US" b="0" dirty="0"/>
              <a:t>WHI: What should the people of Northern France do when faced with the threat of the Vikings? </a:t>
            </a:r>
          </a:p>
          <a:p>
            <a:pPr>
              <a:buFont typeface="Wingdings" panose="05000000000000000000" pitchFamily="2" charset="2"/>
              <a:buChar char="v"/>
            </a:pPr>
            <a:r>
              <a:rPr lang="en-US" b="0" dirty="0"/>
              <a:t>WHII: What should King Henry VIII do when faced with a crisis of succession?</a:t>
            </a:r>
          </a:p>
          <a:p>
            <a:pPr>
              <a:buFont typeface="Wingdings" panose="05000000000000000000" pitchFamily="2" charset="2"/>
              <a:buChar char="v"/>
            </a:pPr>
            <a:r>
              <a:rPr lang="en-US" b="0" dirty="0"/>
              <a:t>WHII: Evaluation the alternative choices that France, England, and Spain faced in their colonial plans for the New World.</a:t>
            </a:r>
          </a:p>
          <a:p>
            <a:pPr marL="0" indent="0">
              <a:buNone/>
            </a:pPr>
            <a:endParaRPr lang="en-US" dirty="0"/>
          </a:p>
          <a:p>
            <a:pPr algn="ctr">
              <a:buNone/>
            </a:pPr>
            <a:endParaRPr lang="en-US" sz="1000" dirty="0"/>
          </a:p>
          <a:p>
            <a:pPr algn="ctr">
              <a:buNone/>
            </a:pPr>
            <a:endParaRPr lang="en-US" i="1" dirty="0"/>
          </a:p>
          <a:p>
            <a:pPr algn="ctr">
              <a:buNone/>
            </a:pPr>
            <a:endParaRPr lang="en-US" i="1" dirty="0"/>
          </a:p>
          <a:p>
            <a:pPr algn="ctr">
              <a:buNone/>
            </a:pPr>
            <a:endParaRPr lang="en-US" i="1" dirty="0"/>
          </a:p>
          <a:p>
            <a:pPr algn="ctr">
              <a:buNone/>
            </a:pPr>
            <a:endParaRPr lang="en-US" i="1" dirty="0"/>
          </a:p>
        </p:txBody>
      </p:sp>
    </p:spTree>
    <p:extLst>
      <p:ext uri="{BB962C8B-B14F-4D97-AF65-F5344CB8AC3E}">
        <p14:creationId xmlns:p14="http://schemas.microsoft.com/office/powerpoint/2010/main" val="668315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E35F3BA-FE8B-4E36-87EF-206F94BD42EB}" type="slidenum">
              <a:rPr lang="en-US" smtClean="0"/>
              <a:pPr/>
              <a:t>6</a:t>
            </a:fld>
            <a:endParaRPr lang="en-US" dirty="0"/>
          </a:p>
        </p:txBody>
      </p:sp>
      <p:sp>
        <p:nvSpPr>
          <p:cNvPr id="3" name="AutoShape 4"/>
          <p:cNvSpPr>
            <a:spLocks noChangeArrowheads="1"/>
          </p:cNvSpPr>
          <p:nvPr/>
        </p:nvSpPr>
        <p:spPr bwMode="auto">
          <a:xfrm>
            <a:off x="0" y="914400"/>
            <a:ext cx="8915400" cy="1143000"/>
          </a:xfrm>
          <a:prstGeom prst="roundRect">
            <a:avLst>
              <a:gd name="adj" fmla="val 0"/>
            </a:avLst>
          </a:prstGeom>
          <a:noFill/>
          <a:ln w="9525">
            <a:noFill/>
            <a:round/>
            <a:headEnd/>
            <a:tailEnd/>
          </a:ln>
          <a:effectLst/>
        </p:spPr>
        <p:txBody>
          <a:bodyPr anchor="b"/>
          <a:lstStyle/>
          <a:p>
            <a:pPr algn="ctr" eaLnBrk="1" hangingPunct="1"/>
            <a:r>
              <a:rPr lang="en-US" sz="2800" b="1" dirty="0">
                <a:latin typeface="Cambria" panose="02040503050406030204" pitchFamily="18" charset="0"/>
              </a:rPr>
              <a:t>Major Changes and Revisions to the                                  2015 History and Social Science                                  Standards of Learning and                                           Curriculum Framework</a:t>
            </a:r>
          </a:p>
        </p:txBody>
      </p:sp>
      <p:sp>
        <p:nvSpPr>
          <p:cNvPr id="4" name="Content Placeholder 2"/>
          <p:cNvSpPr txBox="1">
            <a:spLocks/>
          </p:cNvSpPr>
          <p:nvPr/>
        </p:nvSpPr>
        <p:spPr>
          <a:xfrm>
            <a:off x="457200" y="2362200"/>
            <a:ext cx="7772400" cy="3886200"/>
          </a:xfrm>
          <a:prstGeom prst="rect">
            <a:avLst/>
          </a:prstGeom>
        </p:spPr>
        <p:txBody>
          <a:bodyPr>
            <a:normAutofit lnSpcReduction="10000"/>
          </a:bodyPr>
          <a:lstStyle>
            <a:lvl1pPr marL="342900" indent="-342900" algn="l" defTabSz="914400" rtl="0" eaLnBrk="1" latinLnBrk="0" hangingPunct="1">
              <a:spcBef>
                <a:spcPct val="20000"/>
              </a:spcBef>
              <a:buFont typeface="Arial" pitchFamily="34" charset="0"/>
              <a:buChar char="•"/>
              <a:defRPr sz="3600" b="1" kern="1200">
                <a:solidFill>
                  <a:schemeClr val="tx1"/>
                </a:solidFill>
                <a:latin typeface="+mj-lt"/>
                <a:ea typeface="+mn-ea"/>
                <a:cs typeface="Lucida Bright" pitchFamily="18" charset="0"/>
              </a:defRPr>
            </a:lvl1pPr>
            <a:lvl2pPr marL="742950" indent="-285750" algn="l" defTabSz="914400" rtl="0" eaLnBrk="1" latinLnBrk="0" hangingPunct="1">
              <a:spcBef>
                <a:spcPct val="20000"/>
              </a:spcBef>
              <a:buFont typeface="Arial" pitchFamily="34" charset="0"/>
              <a:buChar char="•"/>
              <a:defRPr sz="3200" kern="1200">
                <a:solidFill>
                  <a:schemeClr val="tx1">
                    <a:lumMod val="50000"/>
                    <a:lumOff val="50000"/>
                  </a:schemeClr>
                </a:solidFill>
                <a:latin typeface="+mj-lt"/>
                <a:ea typeface="+mn-ea"/>
                <a:cs typeface="Lucida Bright" pitchFamily="18" charset="0"/>
              </a:defRPr>
            </a:lvl2pPr>
            <a:lvl3pPr marL="1143000" indent="-228600" algn="l" defTabSz="914400" rtl="0" eaLnBrk="1" latinLnBrk="0" hangingPunct="1">
              <a:spcBef>
                <a:spcPct val="20000"/>
              </a:spcBef>
              <a:buFont typeface="Arial" pitchFamily="34" charset="0"/>
              <a:buChar char="•"/>
              <a:defRPr sz="2800" kern="1200">
                <a:solidFill>
                  <a:schemeClr val="tx1">
                    <a:lumMod val="50000"/>
                    <a:lumOff val="50000"/>
                  </a:schemeClr>
                </a:solidFill>
                <a:latin typeface="+mj-lt"/>
                <a:ea typeface="+mn-ea"/>
                <a:cs typeface="Lucida Bright" pitchFamily="18" charset="0"/>
              </a:defRPr>
            </a:lvl3pPr>
            <a:lvl4pPr marL="1600200" indent="-2286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Lucida Bright" pitchFamily="18" charset="0"/>
              </a:defRPr>
            </a:lvl4pPr>
            <a:lvl5pPr marL="2057400" indent="-228600" algn="l" defTabSz="914400" rtl="0" eaLnBrk="1" latinLnBrk="0" hangingPunct="1">
              <a:spcBef>
                <a:spcPct val="20000"/>
              </a:spcBef>
              <a:buFont typeface="Arial" pitchFamily="34" charset="0"/>
              <a:buChar char="»"/>
              <a:defRPr sz="2000" kern="1200">
                <a:solidFill>
                  <a:schemeClr val="tx1">
                    <a:lumMod val="50000"/>
                    <a:lumOff val="50000"/>
                  </a:schemeClr>
                </a:solidFill>
                <a:latin typeface="+mj-lt"/>
                <a:ea typeface="+mn-ea"/>
                <a:cs typeface="Lucida Bright"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600" b="0" dirty="0">
                <a:latin typeface="Cambria" panose="02040503050406030204" pitchFamily="18" charset="0"/>
              </a:rPr>
              <a:t>Progression of skills and experiences supported in Kindergarten - Grade 12 (GOVT)</a:t>
            </a:r>
          </a:p>
          <a:p>
            <a:r>
              <a:rPr lang="en-US" sz="2600" b="0" dirty="0">
                <a:latin typeface="Cambria" panose="02040503050406030204" pitchFamily="18" charset="0"/>
              </a:rPr>
              <a:t>Revision of the lead statement for the Standards</a:t>
            </a:r>
          </a:p>
          <a:p>
            <a:r>
              <a:rPr lang="en-US" sz="2600" b="0" dirty="0">
                <a:latin typeface="Cambria" panose="02040503050406030204" pitchFamily="18" charset="0"/>
              </a:rPr>
              <a:t>Reorganization of content in K-3 courses and World Geography</a:t>
            </a:r>
          </a:p>
          <a:p>
            <a:r>
              <a:rPr lang="en-US" sz="2600" b="0" dirty="0">
                <a:latin typeface="Cambria" panose="02040503050406030204" pitchFamily="18" charset="0"/>
              </a:rPr>
              <a:t>Addition and removal of content (See Crosswalk)</a:t>
            </a:r>
          </a:p>
          <a:p>
            <a:r>
              <a:rPr lang="en-US" sz="2600" b="0" dirty="0">
                <a:latin typeface="Cambria" panose="02040503050406030204" pitchFamily="18" charset="0"/>
              </a:rPr>
              <a:t>2015 review includes going from a four column curriculum framework to a two column curriculum framework</a:t>
            </a:r>
          </a:p>
          <a:p>
            <a:endParaRPr lang="en-US" dirty="0"/>
          </a:p>
          <a:p>
            <a:endParaRPr lang="en-US" dirty="0"/>
          </a:p>
        </p:txBody>
      </p:sp>
    </p:spTree>
    <p:extLst>
      <p:ext uri="{BB962C8B-B14F-4D97-AF65-F5344CB8AC3E}">
        <p14:creationId xmlns:p14="http://schemas.microsoft.com/office/powerpoint/2010/main" val="290695156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xmlns:mv="urn:schemas-microsoft-com:mac:vml">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Tool #2:  Decision Grid</a:t>
            </a:r>
            <a:br>
              <a:rPr lang="en-US" dirty="0"/>
            </a:br>
            <a:r>
              <a:rPr lang="en-US" sz="2400" dirty="0"/>
              <a:t>Content Examples</a:t>
            </a:r>
            <a:endParaRPr lang="en-US" dirty="0"/>
          </a:p>
        </p:txBody>
      </p:sp>
      <p:sp>
        <p:nvSpPr>
          <p:cNvPr id="3" name="Content Placeholder 2"/>
          <p:cNvSpPr>
            <a:spLocks noGrp="1"/>
          </p:cNvSpPr>
          <p:nvPr>
            <p:ph idx="1"/>
          </p:nvPr>
        </p:nvSpPr>
        <p:spPr>
          <a:xfrm>
            <a:off x="533400" y="1371600"/>
            <a:ext cx="8229600" cy="4525963"/>
          </a:xfrm>
        </p:spPr>
        <p:txBody>
          <a:bodyPr/>
          <a:lstStyle/>
          <a:p>
            <a:pPr algn="ctr">
              <a:buNone/>
            </a:pPr>
            <a:endParaRPr lang="en-US" i="1" dirty="0"/>
          </a:p>
          <a:p>
            <a:pPr algn="ctr">
              <a:buNone/>
            </a:pPr>
            <a:endParaRPr lang="en-US" i="1" dirty="0"/>
          </a:p>
          <a:p>
            <a:pPr algn="ctr">
              <a:buNone/>
            </a:pPr>
            <a:endParaRPr lang="en-US" i="1" dirty="0"/>
          </a:p>
          <a:p>
            <a:pPr algn="ctr">
              <a:buNone/>
            </a:pPr>
            <a:endParaRPr lang="en-US" i="1" dirty="0"/>
          </a:p>
        </p:txBody>
      </p:sp>
      <p:sp>
        <p:nvSpPr>
          <p:cNvPr id="7" name="TextBox 6"/>
          <p:cNvSpPr txBox="1"/>
          <p:nvPr/>
        </p:nvSpPr>
        <p:spPr>
          <a:xfrm>
            <a:off x="685800" y="1752601"/>
            <a:ext cx="7696200" cy="4832092"/>
          </a:xfrm>
          <a:prstGeom prst="rect">
            <a:avLst/>
          </a:prstGeom>
          <a:noFill/>
        </p:spPr>
        <p:txBody>
          <a:bodyPr wrap="square" rtlCol="0">
            <a:spAutoFit/>
          </a:bodyPr>
          <a:lstStyle/>
          <a:p>
            <a:pPr>
              <a:buFont typeface="Wingdings" pitchFamily="2" charset="2"/>
              <a:buChar char="v"/>
            </a:pPr>
            <a:r>
              <a:rPr lang="en-US" sz="2800" dirty="0"/>
              <a:t> (US.1,VUS) I’m moving to the American colonies – which region (NE, Middle, or South) should I choose?</a:t>
            </a:r>
          </a:p>
          <a:p>
            <a:pPr>
              <a:buFont typeface="Wingdings" pitchFamily="2" charset="2"/>
              <a:buChar char="v"/>
            </a:pPr>
            <a:endParaRPr lang="en-US" sz="2800" dirty="0"/>
          </a:p>
          <a:p>
            <a:pPr>
              <a:buFont typeface="Wingdings" pitchFamily="2" charset="2"/>
              <a:buChar char="v"/>
            </a:pPr>
            <a:r>
              <a:rPr lang="en-US" sz="2800" dirty="0"/>
              <a:t>  (US.2,VUS)Which of the Reconstruction Amendments is the most important?</a:t>
            </a:r>
          </a:p>
          <a:p>
            <a:pPr>
              <a:buFont typeface="Wingdings" pitchFamily="2" charset="2"/>
              <a:buChar char="v"/>
            </a:pPr>
            <a:endParaRPr lang="en-US" sz="2800" dirty="0"/>
          </a:p>
          <a:p>
            <a:pPr>
              <a:buFont typeface="Wingdings" pitchFamily="2" charset="2"/>
              <a:buChar char="v"/>
            </a:pPr>
            <a:r>
              <a:rPr lang="en-US" sz="2800" dirty="0"/>
              <a:t>  (</a:t>
            </a:r>
            <a:r>
              <a:rPr lang="en-US" sz="2800" dirty="0" err="1"/>
              <a:t>CE,Govt</a:t>
            </a:r>
            <a:r>
              <a:rPr lang="en-US" sz="2800" dirty="0"/>
              <a:t>)Who should the US elect as their president in the 2016 election?  </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265202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070499"/>
            <a:ext cx="8229600" cy="4525963"/>
          </a:xfrm>
        </p:spPr>
        <p:txBody>
          <a:bodyPr/>
          <a:lstStyle/>
          <a:p>
            <a:pPr eaLnBrk="1" hangingPunct="1"/>
            <a:r>
              <a:rPr lang="en-US" altLang="en-US" sz="3200" dirty="0">
                <a:solidFill>
                  <a:srgbClr val="FF0000"/>
                </a:solidFill>
              </a:rPr>
              <a:t>How can we help our students to make thoughtful choices?</a:t>
            </a:r>
          </a:p>
          <a:p>
            <a:pPr eaLnBrk="1" hangingPunct="1"/>
            <a:endParaRPr lang="en-US" altLang="en-US" dirty="0"/>
          </a:p>
          <a:p>
            <a:pPr lvl="1" eaLnBrk="1" hangingPunct="1"/>
            <a:r>
              <a:rPr lang="en-US" altLang="en-US" sz="3200" dirty="0"/>
              <a:t>Consider the costs and benefits of each decision. </a:t>
            </a:r>
          </a:p>
          <a:p>
            <a:pPr lvl="1" eaLnBrk="1" hangingPunct="1"/>
            <a:r>
              <a:rPr lang="en-US" altLang="en-US" sz="3200" dirty="0"/>
              <a:t>If they have to make a choice, it’s due to scarcity. What’s scarce?  </a:t>
            </a:r>
          </a:p>
          <a:p>
            <a:pPr lvl="1" eaLnBrk="1" hangingPunct="1"/>
            <a:r>
              <a:rPr lang="en-US" altLang="en-US" sz="3200" dirty="0"/>
              <a:t>What am I giving up (opportunity cost)?</a:t>
            </a:r>
          </a:p>
        </p:txBody>
      </p:sp>
      <p:sp>
        <p:nvSpPr>
          <p:cNvPr id="3" name="Title 2"/>
          <p:cNvSpPr>
            <a:spLocks noGrp="1"/>
          </p:cNvSpPr>
          <p:nvPr>
            <p:ph type="title"/>
          </p:nvPr>
        </p:nvSpPr>
        <p:spPr>
          <a:xfrm>
            <a:off x="457200" y="36945"/>
            <a:ext cx="8229600" cy="1143000"/>
          </a:xfrm>
        </p:spPr>
        <p:txBody>
          <a:bodyPr/>
          <a:lstStyle/>
          <a:p>
            <a:pPr eaLnBrk="1" fontAlgn="auto" hangingPunct="1">
              <a:spcAft>
                <a:spcPts val="0"/>
              </a:spcAft>
              <a:defRPr/>
            </a:pPr>
            <a:r>
              <a:rPr lang="en-US" dirty="0"/>
              <a:t>Making Choices</a:t>
            </a:r>
          </a:p>
        </p:txBody>
      </p:sp>
    </p:spTree>
    <p:extLst>
      <p:ext uri="{BB962C8B-B14F-4D97-AF65-F5344CB8AC3E}">
        <p14:creationId xmlns:p14="http://schemas.microsoft.com/office/powerpoint/2010/main" val="24303718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Shape 328"/>
          <p:cNvSpPr txBox="1">
            <a:spLocks noGrp="1"/>
          </p:cNvSpPr>
          <p:nvPr>
            <p:ph type="title"/>
          </p:nvPr>
        </p:nvSpPr>
        <p:spPr>
          <a:xfrm>
            <a:off x="484583" y="452718"/>
            <a:ext cx="7053541" cy="1400530"/>
          </a:xfrm>
          <a:prstGeom prst="rect">
            <a:avLst/>
          </a:prstGeom>
          <a:noFill/>
          <a:ln>
            <a:noFill/>
          </a:ln>
        </p:spPr>
        <p:txBody>
          <a:bodyPr lIns="91425" tIns="45700" rIns="91425" bIns="45700" anchor="t" anchorCtr="0">
            <a:noAutofit/>
          </a:bodyPr>
          <a:lstStyle/>
          <a:p>
            <a:pPr marL="0" marR="0" lvl="0" indent="0" algn="l" rtl="0">
              <a:spcBef>
                <a:spcPts val="0"/>
              </a:spcBef>
              <a:buClr>
                <a:schemeClr val="lt2"/>
              </a:buClr>
              <a:buSzPct val="25000"/>
              <a:buFont typeface="Questrial"/>
              <a:buNone/>
            </a:pPr>
            <a:endParaRPr sz="4200" b="1" i="1" u="none" strike="noStrike" cap="none">
              <a:solidFill>
                <a:schemeClr val="lt2"/>
              </a:solidFill>
              <a:latin typeface="Questrial"/>
              <a:ea typeface="Questrial"/>
              <a:cs typeface="Questrial"/>
              <a:sym typeface="Questrial"/>
            </a:endParaRPr>
          </a:p>
        </p:txBody>
      </p:sp>
      <p:pic>
        <p:nvPicPr>
          <p:cNvPr id="329" name="Shape 329"/>
          <p:cNvPicPr preferRelativeResize="0"/>
          <p:nvPr/>
        </p:nvPicPr>
        <p:blipFill rotWithShape="1">
          <a:blip r:embed="rId3">
            <a:alphaModFix/>
          </a:blip>
          <a:srcRect/>
          <a:stretch/>
        </p:blipFill>
        <p:spPr>
          <a:xfrm>
            <a:off x="0" y="0"/>
            <a:ext cx="9372600" cy="6857999"/>
          </a:xfrm>
          <a:prstGeom prst="rect">
            <a:avLst/>
          </a:prstGeom>
          <a:noFill/>
          <a:ln>
            <a:noFill/>
          </a:ln>
        </p:spPr>
      </p:pic>
      <p:sp>
        <p:nvSpPr>
          <p:cNvPr id="330" name="Shape 330"/>
          <p:cNvSpPr txBox="1">
            <a:spLocks noGrp="1"/>
          </p:cNvSpPr>
          <p:nvPr>
            <p:ph type="body" idx="1"/>
          </p:nvPr>
        </p:nvSpPr>
        <p:spPr>
          <a:xfrm>
            <a:off x="931392" y="4325062"/>
            <a:ext cx="6709906" cy="1784791"/>
          </a:xfrm>
          <a:prstGeom prst="rect">
            <a:avLst/>
          </a:prstGeom>
          <a:noFill/>
          <a:ln>
            <a:noFill/>
          </a:ln>
        </p:spPr>
        <p:txBody>
          <a:bodyPr lIns="91425" tIns="45700" rIns="91425" bIns="45700" anchor="t" anchorCtr="0">
            <a:noAutofit/>
          </a:bodyPr>
          <a:lstStyle/>
          <a:p>
            <a:pPr marL="0" marR="0" lvl="0" indent="0" algn="ctr" rtl="0">
              <a:spcBef>
                <a:spcPts val="0"/>
              </a:spcBef>
              <a:spcAft>
                <a:spcPts val="0"/>
              </a:spcAft>
              <a:buClr>
                <a:schemeClr val="accent1"/>
              </a:buClr>
              <a:buSzPct val="25000"/>
              <a:buFont typeface="Noto Sans Symbols"/>
              <a:buNone/>
            </a:pPr>
            <a:r>
              <a:rPr lang="en-US" sz="4800" b="1" i="1" u="none" strike="noStrike" cap="none">
                <a:solidFill>
                  <a:schemeClr val="lt1"/>
                </a:solidFill>
                <a:latin typeface="Architects Daughter"/>
                <a:ea typeface="Architects Daughter"/>
                <a:cs typeface="Architects Daughter"/>
                <a:sym typeface="Architects Daughter"/>
              </a:rPr>
              <a:t>What factors determined where colonists settled?</a:t>
            </a:r>
          </a:p>
        </p:txBody>
      </p:sp>
    </p:spTree>
  </p:cSld>
  <p:clrMapOvr>
    <a:masterClrMapping/>
  </p:clrMapOvr>
  <p:transition spd="slow">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Gallery Walk</a:t>
            </a:r>
          </a:p>
        </p:txBody>
      </p:sp>
      <p:sp>
        <p:nvSpPr>
          <p:cNvPr id="3" name="Text Placeholder 2"/>
          <p:cNvSpPr>
            <a:spLocks noGrp="1"/>
          </p:cNvSpPr>
          <p:nvPr>
            <p:ph type="body" idx="1"/>
          </p:nvPr>
        </p:nvSpPr>
        <p:spPr>
          <a:xfrm>
            <a:off x="457200" y="1417637"/>
            <a:ext cx="7543800" cy="4525963"/>
          </a:xfrm>
        </p:spPr>
        <p:txBody>
          <a:bodyPr/>
          <a:lstStyle/>
          <a:p>
            <a:r>
              <a:rPr lang="en-US" sz="2000" u="sng" dirty="0">
                <a:latin typeface="Times New Roman" panose="02020603050405020304" pitchFamily="18" charset="0"/>
                <a:cs typeface="Times New Roman" panose="02020603050405020304" pitchFamily="18" charset="0"/>
              </a:rPr>
              <a:t>Objective VUS.3A,B</a:t>
            </a:r>
          </a:p>
          <a:p>
            <a:pPr lvl="1"/>
            <a:r>
              <a:rPr lang="en-US" sz="2000" b="0" dirty="0">
                <a:latin typeface="Times New Roman" panose="02020603050405020304" pitchFamily="18" charset="0"/>
                <a:cs typeface="Times New Roman" panose="02020603050405020304" pitchFamily="18" charset="0"/>
              </a:rPr>
              <a:t>The student will apply social science skills to understand early European colonization by evaluating the economic characteristics of the colonies and analyzing how social and political factors impacted the culture of the colonies</a:t>
            </a:r>
          </a:p>
          <a:p>
            <a:r>
              <a:rPr lang="en-US" sz="2000" u="sng" dirty="0">
                <a:solidFill>
                  <a:srgbClr val="FF0000"/>
                </a:solidFill>
                <a:latin typeface="Times New Roman" panose="02020603050405020304" pitchFamily="18" charset="0"/>
                <a:cs typeface="Times New Roman" panose="02020603050405020304" pitchFamily="18" charset="0"/>
              </a:rPr>
              <a:t>Skill VUS1.B,C</a:t>
            </a:r>
          </a:p>
          <a:p>
            <a:pPr lvl="1"/>
            <a:r>
              <a:rPr lang="en-US" sz="2000" b="0" dirty="0">
                <a:solidFill>
                  <a:srgbClr val="FF0000"/>
                </a:solidFill>
                <a:latin typeface="Times New Roman" panose="02020603050405020304" pitchFamily="18" charset="0"/>
                <a:cs typeface="Times New Roman" panose="02020603050405020304" pitchFamily="18" charset="0"/>
              </a:rPr>
              <a:t>The student will demonstrate skills for historical thinking, geographical analysis, economic decision making, and responsible citizenship by</a:t>
            </a:r>
          </a:p>
          <a:p>
            <a:pPr lvl="1"/>
            <a:r>
              <a:rPr lang="en-US" sz="2000" b="0" dirty="0">
                <a:solidFill>
                  <a:srgbClr val="FF0000"/>
                </a:solidFill>
                <a:latin typeface="Times New Roman" panose="02020603050405020304" pitchFamily="18" charset="0"/>
                <a:cs typeface="Times New Roman" panose="02020603050405020304" pitchFamily="18" charset="0"/>
              </a:rPr>
              <a:t>b)using geographic information to determine patterns and trends in Virginia and United States history;</a:t>
            </a:r>
          </a:p>
          <a:p>
            <a:pPr lvl="1"/>
            <a:r>
              <a:rPr lang="en-US" sz="2000" b="0" dirty="0">
                <a:solidFill>
                  <a:srgbClr val="FF0000"/>
                </a:solidFill>
                <a:latin typeface="Times New Roman" panose="02020603050405020304" pitchFamily="18" charset="0"/>
                <a:cs typeface="Times New Roman" panose="02020603050405020304" pitchFamily="18" charset="0"/>
              </a:rPr>
              <a:t>c)interpreting charts, graphs, and pictures to determine characteristics of people, places, or events in Virginia and United States history;</a:t>
            </a:r>
          </a:p>
          <a:p>
            <a:endParaRPr lang="en-US" sz="1600"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1" i="0" u="none" strike="noStrike" cap="none" smtClean="0">
                <a:solidFill>
                  <a:schemeClr val="lt1"/>
                </a:solidFill>
                <a:latin typeface="Calibri"/>
                <a:ea typeface="Calibri"/>
                <a:cs typeface="Calibri"/>
                <a:sym typeface="Calibri"/>
              </a:rPr>
              <a:t>63</a:t>
            </a:fld>
            <a:endParaRPr lang="en-US" sz="1200" b="1"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667017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505"/>
        <p:cNvGrpSpPr/>
        <p:nvPr/>
      </p:nvGrpSpPr>
      <p:grpSpPr>
        <a:xfrm>
          <a:off x="0" y="0"/>
          <a:ext cx="0" cy="0"/>
          <a:chOff x="0" y="0"/>
          <a:chExt cx="0" cy="0"/>
        </a:xfrm>
      </p:grpSpPr>
      <p:sp>
        <p:nvSpPr>
          <p:cNvPr id="506" name="Shape 506"/>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4000" b="1" i="0" u="none" strike="noStrike" cap="none">
                <a:solidFill>
                  <a:srgbClr val="0070C0"/>
                </a:solidFill>
                <a:latin typeface="Times New Roman"/>
                <a:ea typeface="Times New Roman"/>
                <a:cs typeface="Times New Roman"/>
                <a:sym typeface="Times New Roman"/>
              </a:rPr>
              <a:t>Triple Venn Diagram</a:t>
            </a:r>
          </a:p>
        </p:txBody>
      </p:sp>
      <p:sp>
        <p:nvSpPr>
          <p:cNvPr id="507" name="Shape 507"/>
          <p:cNvSpPr txBox="1">
            <a:spLocks noGrp="1"/>
          </p:cNvSpPr>
          <p:nvPr>
            <p:ph type="body" idx="1"/>
          </p:nvPr>
        </p:nvSpPr>
        <p:spPr>
          <a:xfrm>
            <a:off x="457200" y="1295400"/>
            <a:ext cx="7543800" cy="4830762"/>
          </a:xfrm>
          <a:prstGeom prst="rect">
            <a:avLst/>
          </a:prstGeom>
          <a:noFill/>
          <a:ln>
            <a:noFill/>
          </a:ln>
        </p:spPr>
        <p:txBody>
          <a:bodyPr lIns="91425" tIns="45700" rIns="91425" bIns="45700" anchor="t" anchorCtr="0">
            <a:noAutofit/>
          </a:bodyPr>
          <a:lstStyle/>
          <a:p>
            <a:pPr marL="342900" marR="0" lvl="0" indent="-342900" algn="l" rtl="0">
              <a:spcBef>
                <a:spcPts val="0"/>
              </a:spcBef>
              <a:buClr>
                <a:schemeClr val="dk1"/>
              </a:buClr>
              <a:buSzPct val="100000"/>
              <a:buFont typeface="Arial"/>
              <a:buChar char="•"/>
            </a:pPr>
            <a:r>
              <a:rPr lang="en-US" sz="2500" b="1" i="0" u="none" strike="noStrike" cap="none">
                <a:solidFill>
                  <a:schemeClr val="dk1"/>
                </a:solidFill>
                <a:latin typeface="Arial"/>
                <a:ea typeface="Arial"/>
                <a:cs typeface="Arial"/>
                <a:sym typeface="Arial"/>
              </a:rPr>
              <a:t>Students receive a list of terms to place onto Venn Diagram</a:t>
            </a:r>
          </a:p>
        </p:txBody>
      </p:sp>
      <p:sp>
        <p:nvSpPr>
          <p:cNvPr id="508" name="Shape 508"/>
          <p:cNvSpPr txBox="1">
            <a:spLocks noGrp="1"/>
          </p:cNvSpPr>
          <p:nvPr>
            <p:ph type="sldNum" idx="12"/>
          </p:nvPr>
        </p:nvSpPr>
        <p:spPr>
          <a:xfrm>
            <a:off x="8305800" y="6340475"/>
            <a:ext cx="381000"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1">
                <a:solidFill>
                  <a:schemeClr val="lt1"/>
                </a:solidFill>
                <a:latin typeface="Calibri"/>
                <a:ea typeface="Calibri"/>
                <a:cs typeface="Calibri"/>
                <a:sym typeface="Calibri"/>
              </a:rPr>
              <a:t>64</a:t>
            </a:fld>
            <a:endParaRPr lang="en-US" sz="1200" b="1">
              <a:solidFill>
                <a:schemeClr val="lt1"/>
              </a:solidFill>
              <a:latin typeface="Calibri"/>
              <a:ea typeface="Calibri"/>
              <a:cs typeface="Calibri"/>
              <a:sym typeface="Calibri"/>
            </a:endParaRPr>
          </a:p>
        </p:txBody>
      </p:sp>
      <p:pic>
        <p:nvPicPr>
          <p:cNvPr id="509" name="Shape 509"/>
          <p:cNvPicPr preferRelativeResize="0"/>
          <p:nvPr/>
        </p:nvPicPr>
        <p:blipFill rotWithShape="1">
          <a:blip r:embed="rId3">
            <a:alphaModFix/>
          </a:blip>
          <a:srcRect/>
          <a:stretch/>
        </p:blipFill>
        <p:spPr>
          <a:xfrm>
            <a:off x="269966" y="2139950"/>
            <a:ext cx="6193013" cy="4718050"/>
          </a:xfrm>
          <a:prstGeom prst="rect">
            <a:avLst/>
          </a:prstGeom>
          <a:noFill/>
          <a:ln>
            <a:noFill/>
          </a:ln>
        </p:spPr>
      </p:pic>
    </p:spTree>
  </p:cSld>
  <p:clrMapOvr>
    <a:masterClrMapping/>
  </p:clrMapOvr>
  <p:transition spd="slow">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Shape 353"/>
        <p:cNvGrpSpPr/>
        <p:nvPr/>
      </p:nvGrpSpPr>
      <p:grpSpPr>
        <a:xfrm>
          <a:off x="0" y="0"/>
          <a:ext cx="0" cy="0"/>
          <a:chOff x="0" y="0"/>
          <a:chExt cx="0" cy="0"/>
        </a:xfrm>
      </p:grpSpPr>
      <p:sp>
        <p:nvSpPr>
          <p:cNvPr id="354" name="Shape 354"/>
          <p:cNvSpPr txBox="1">
            <a:spLocks noGrp="1"/>
          </p:cNvSpPr>
          <p:nvPr>
            <p:ph type="title"/>
          </p:nvPr>
        </p:nvSpPr>
        <p:spPr>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4000" b="1" i="0" u="none" strike="noStrike" cap="none">
                <a:solidFill>
                  <a:srgbClr val="0070C0"/>
                </a:solidFill>
                <a:latin typeface="Times New Roman"/>
                <a:ea typeface="Times New Roman"/>
                <a:cs typeface="Times New Roman"/>
                <a:sym typeface="Times New Roman"/>
              </a:rPr>
              <a:t>Image Analysis</a:t>
            </a:r>
          </a:p>
        </p:txBody>
      </p:sp>
      <p:sp>
        <p:nvSpPr>
          <p:cNvPr id="3" name="Text Placeholder 2"/>
          <p:cNvSpPr>
            <a:spLocks noGrp="1"/>
          </p:cNvSpPr>
          <p:nvPr>
            <p:ph type="body" idx="1"/>
          </p:nvPr>
        </p:nvSpPr>
        <p:spPr/>
        <p:txBody>
          <a:bodyPr/>
          <a:lstStyle/>
          <a:p>
            <a:endParaRPr lang="en-US"/>
          </a:p>
        </p:txBody>
      </p:sp>
      <p:sp>
        <p:nvSpPr>
          <p:cNvPr id="4" name="Text Placeholder 3"/>
          <p:cNvSpPr>
            <a:spLocks noGrp="1"/>
          </p:cNvSpPr>
          <p:nvPr>
            <p:ph type="body" idx="2"/>
          </p:nvPr>
        </p:nvSpPr>
        <p:spPr>
          <a:xfrm>
            <a:off x="4724401" y="985884"/>
            <a:ext cx="4038599" cy="4525963"/>
          </a:xfrm>
        </p:spPr>
        <p:txBody>
          <a:bodyPr/>
          <a:lstStyle/>
          <a:p>
            <a:r>
              <a:rPr lang="en-US" dirty="0"/>
              <a:t>Observe (blue)</a:t>
            </a:r>
          </a:p>
          <a:p>
            <a:pPr lvl="1"/>
            <a:r>
              <a:rPr lang="en-US" dirty="0"/>
              <a:t>Ask students to identify and note details.</a:t>
            </a:r>
          </a:p>
          <a:p>
            <a:r>
              <a:rPr lang="en-US" dirty="0"/>
              <a:t>Reflect (pink)</a:t>
            </a:r>
          </a:p>
          <a:p>
            <a:pPr lvl="1"/>
            <a:r>
              <a:rPr lang="en-US" dirty="0"/>
              <a:t>Generate and test hypotheses about the source.</a:t>
            </a:r>
          </a:p>
          <a:p>
            <a:r>
              <a:rPr lang="en-US" dirty="0"/>
              <a:t>Question (yellow)</a:t>
            </a:r>
          </a:p>
          <a:p>
            <a:pPr lvl="1"/>
            <a:r>
              <a:rPr lang="en-US" dirty="0"/>
              <a:t>Create questions that lead to more observations and reflections.</a:t>
            </a:r>
          </a:p>
          <a:p>
            <a:endParaRPr lang="en-US" dirty="0"/>
          </a:p>
        </p:txBody>
      </p:sp>
      <p:sp>
        <p:nvSpPr>
          <p:cNvPr id="356" name="Shape 356"/>
          <p:cNvSpPr txBox="1">
            <a:spLocks noGrp="1"/>
          </p:cNvSpPr>
          <p:nvPr>
            <p:ph type="sldNum" idx="12"/>
          </p:nvPr>
        </p:nvSpPr>
        <p:spPr>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1">
                <a:solidFill>
                  <a:schemeClr val="lt1"/>
                </a:solidFill>
                <a:latin typeface="Calibri"/>
                <a:ea typeface="Calibri"/>
                <a:cs typeface="Calibri"/>
                <a:sym typeface="Calibri"/>
              </a:rPr>
              <a:t>65</a:t>
            </a:fld>
            <a:endParaRPr lang="en-US" sz="1200" b="1">
              <a:solidFill>
                <a:schemeClr val="lt1"/>
              </a:solidFill>
              <a:latin typeface="Calibri"/>
              <a:ea typeface="Calibri"/>
              <a:cs typeface="Calibri"/>
              <a:sym typeface="Calibri"/>
            </a:endParaRPr>
          </a:p>
        </p:txBody>
      </p:sp>
      <p:pic>
        <p:nvPicPr>
          <p:cNvPr id="357" name="Shape 357"/>
          <p:cNvPicPr preferRelativeResize="0"/>
          <p:nvPr/>
        </p:nvPicPr>
        <p:blipFill rotWithShape="1">
          <a:blip r:embed="rId3">
            <a:alphaModFix/>
          </a:blip>
          <a:srcRect/>
          <a:stretch/>
        </p:blipFill>
        <p:spPr>
          <a:xfrm>
            <a:off x="400956" y="1231901"/>
            <a:ext cx="4089399" cy="5473700"/>
          </a:xfrm>
          <a:prstGeom prst="rect">
            <a:avLst/>
          </a:prstGeom>
          <a:noFill/>
          <a:ln>
            <a:noFill/>
          </a:ln>
        </p:spPr>
      </p:pic>
    </p:spTree>
  </p:cSld>
  <p:clrMapOvr>
    <a:masterClrMapping/>
  </p:clrMapOvr>
  <p:transition spd="slow">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Shape 363"/>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3600" b="1" i="0" u="none" strike="noStrike" cap="none">
                <a:solidFill>
                  <a:srgbClr val="0070C0"/>
                </a:solidFill>
                <a:latin typeface="Times New Roman"/>
                <a:ea typeface="Times New Roman"/>
                <a:cs typeface="Times New Roman"/>
                <a:sym typeface="Times New Roman"/>
              </a:rPr>
              <a:t>First landing of </a:t>
            </a:r>
            <a:r>
              <a:rPr lang="en-US" sz="3600"/>
              <a:t>Jamestown Settlers</a:t>
            </a:r>
          </a:p>
        </p:txBody>
      </p:sp>
      <p:pic>
        <p:nvPicPr>
          <p:cNvPr id="364" name="Shape 364" descr="ColonistsLandingAtJamestown.jpg"/>
          <p:cNvPicPr preferRelativeResize="0"/>
          <p:nvPr/>
        </p:nvPicPr>
        <p:blipFill>
          <a:blip r:embed="rId3">
            <a:alphaModFix/>
          </a:blip>
          <a:stretch>
            <a:fillRect/>
          </a:stretch>
        </p:blipFill>
        <p:spPr>
          <a:xfrm>
            <a:off x="200025" y="1323975"/>
            <a:ext cx="7800975" cy="4324349"/>
          </a:xfrm>
          <a:prstGeom prst="rect">
            <a:avLst/>
          </a:prstGeom>
          <a:noFill/>
          <a:ln>
            <a:noFill/>
          </a:ln>
        </p:spPr>
      </p:pic>
    </p:spTree>
  </p:cSld>
  <p:clrMapOvr>
    <a:masterClrMapping/>
  </p:clrMapOvr>
  <p:transition spd="slow">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Shape 369"/>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4000" b="1" i="0" u="none" strike="noStrike" cap="none">
                <a:solidFill>
                  <a:srgbClr val="0070C0"/>
                </a:solidFill>
                <a:latin typeface="Times New Roman"/>
                <a:ea typeface="Times New Roman"/>
                <a:cs typeface="Times New Roman"/>
                <a:sym typeface="Times New Roman"/>
              </a:rPr>
              <a:t>Farmyard Selling Corn</a:t>
            </a:r>
          </a:p>
        </p:txBody>
      </p:sp>
      <p:pic>
        <p:nvPicPr>
          <p:cNvPr id="370" name="Shape 370"/>
          <p:cNvPicPr preferRelativeResize="0">
            <a:picLocks noGrp="1"/>
          </p:cNvPicPr>
          <p:nvPr>
            <p:ph type="body" idx="1"/>
          </p:nvPr>
        </p:nvPicPr>
        <p:blipFill rotWithShape="1">
          <a:blip r:embed="rId3">
            <a:alphaModFix/>
          </a:blip>
          <a:srcRect/>
          <a:stretch/>
        </p:blipFill>
        <p:spPr>
          <a:xfrm>
            <a:off x="0" y="1524000"/>
            <a:ext cx="8153399" cy="4607519"/>
          </a:xfrm>
          <a:prstGeom prst="rect">
            <a:avLst/>
          </a:prstGeom>
          <a:noFill/>
          <a:ln>
            <a:noFill/>
          </a:ln>
        </p:spPr>
      </p:pic>
    </p:spTree>
  </p:cSld>
  <p:clrMapOvr>
    <a:masterClrMapping/>
  </p:clrMapOvr>
  <p:transition spd="slow">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Shape 375"/>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4000" b="1" i="0" u="none" strike="noStrike" cap="none">
                <a:solidFill>
                  <a:srgbClr val="0070C0"/>
                </a:solidFill>
                <a:latin typeface="Times New Roman"/>
                <a:ea typeface="Times New Roman"/>
                <a:cs typeface="Times New Roman"/>
                <a:sym typeface="Times New Roman"/>
              </a:rPr>
              <a:t>Fishing</a:t>
            </a:r>
          </a:p>
        </p:txBody>
      </p:sp>
      <p:pic>
        <p:nvPicPr>
          <p:cNvPr id="376" name="Shape 376" descr="La_Baleine whaling.jpg"/>
          <p:cNvPicPr preferRelativeResize="0"/>
          <p:nvPr/>
        </p:nvPicPr>
        <p:blipFill>
          <a:blip r:embed="rId3">
            <a:alphaModFix/>
          </a:blip>
          <a:stretch>
            <a:fillRect/>
          </a:stretch>
        </p:blipFill>
        <p:spPr>
          <a:xfrm>
            <a:off x="523875" y="1233500"/>
            <a:ext cx="7477125" cy="4924425"/>
          </a:xfrm>
          <a:prstGeom prst="rect">
            <a:avLst/>
          </a:prstGeom>
          <a:noFill/>
          <a:ln>
            <a:noFill/>
          </a:ln>
        </p:spPr>
      </p:pic>
    </p:spTree>
  </p:cSld>
  <p:clrMapOvr>
    <a:masterClrMapping/>
  </p:clrMapOvr>
  <p:transition spd="slow">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380"/>
        <p:cNvGrpSpPr/>
        <p:nvPr/>
      </p:nvGrpSpPr>
      <p:grpSpPr>
        <a:xfrm>
          <a:off x="0" y="0"/>
          <a:ext cx="0" cy="0"/>
          <a:chOff x="0" y="0"/>
          <a:chExt cx="0" cy="0"/>
        </a:xfrm>
      </p:grpSpPr>
      <p:sp>
        <p:nvSpPr>
          <p:cNvPr id="381" name="Shape 381"/>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4000" b="1" i="0" u="none" strike="noStrike" cap="none">
                <a:solidFill>
                  <a:srgbClr val="0070C0"/>
                </a:solidFill>
                <a:latin typeface="Times New Roman"/>
                <a:ea typeface="Times New Roman"/>
                <a:cs typeface="Times New Roman"/>
                <a:sym typeface="Times New Roman"/>
              </a:rPr>
              <a:t>Hudson River</a:t>
            </a:r>
          </a:p>
        </p:txBody>
      </p:sp>
      <p:pic>
        <p:nvPicPr>
          <p:cNvPr id="382" name="Shape 382"/>
          <p:cNvPicPr preferRelativeResize="0">
            <a:picLocks noGrp="1"/>
          </p:cNvPicPr>
          <p:nvPr>
            <p:ph type="body" idx="1"/>
          </p:nvPr>
        </p:nvPicPr>
        <p:blipFill rotWithShape="1">
          <a:blip r:embed="rId3">
            <a:alphaModFix/>
          </a:blip>
          <a:srcRect/>
          <a:stretch/>
        </p:blipFill>
        <p:spPr>
          <a:xfrm>
            <a:off x="0" y="1690689"/>
            <a:ext cx="9144000" cy="5167311"/>
          </a:xfrm>
          <a:prstGeom prst="rect">
            <a:avLst/>
          </a:prstGeom>
          <a:noFill/>
          <a:ln>
            <a:noFill/>
          </a:ln>
        </p:spPr>
      </p:pic>
    </p:spTree>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E35F3BA-FE8B-4E36-87EF-206F94BD42EB}" type="slidenum">
              <a:rPr lang="en-US" smtClean="0"/>
              <a:pPr/>
              <a:t>7</a:t>
            </a:fld>
            <a:endParaRPr lang="en-US" dirty="0"/>
          </a:p>
        </p:txBody>
      </p:sp>
      <p:sp>
        <p:nvSpPr>
          <p:cNvPr id="3" name="Title 1"/>
          <p:cNvSpPr txBox="1">
            <a:spLocks/>
          </p:cNvSpPr>
          <p:nvPr/>
        </p:nvSpPr>
        <p:spPr>
          <a:xfrm>
            <a:off x="457200" y="0"/>
            <a:ext cx="7924800" cy="639762"/>
          </a:xfrm>
          <a:prstGeom prst="rect">
            <a:avLst/>
          </a:prstGeom>
        </p:spPr>
        <p:txBody>
          <a:bodyPr/>
          <a:lstStyle>
            <a:lvl1pPr algn="ctr" defTabSz="914400" rtl="0" eaLnBrk="1" latinLnBrk="0" hangingPunct="1">
              <a:spcBef>
                <a:spcPct val="0"/>
              </a:spcBef>
              <a:buNone/>
              <a:defRPr lang="en-US" sz="4000" b="1" kern="1200" dirty="0">
                <a:solidFill>
                  <a:srgbClr val="0070C0"/>
                </a:solidFill>
                <a:latin typeface="Times New Roman" panose="02020603050405020304" pitchFamily="18" charset="0"/>
                <a:ea typeface="+mj-ea"/>
                <a:cs typeface="Times New Roman" panose="02020603050405020304" pitchFamily="18" charset="0"/>
              </a:defRPr>
            </a:lvl1pPr>
          </a:lstStyle>
          <a:p>
            <a:r>
              <a:rPr lang="en-US" sz="3200" dirty="0">
                <a:solidFill>
                  <a:schemeClr val="tx1"/>
                </a:solidFill>
                <a:latin typeface="+mn-lt"/>
              </a:rPr>
              <a:t>Skills Progression</a:t>
            </a: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6501" t="19007" r="13998" b="3834"/>
          <a:stretch/>
        </p:blipFill>
        <p:spPr bwMode="auto">
          <a:xfrm>
            <a:off x="228600" y="589307"/>
            <a:ext cx="8001000" cy="57407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2971800" y="3048000"/>
            <a:ext cx="5583382" cy="1384995"/>
          </a:xfrm>
          <a:prstGeom prst="rect">
            <a:avLst/>
          </a:prstGeom>
          <a:solidFill>
            <a:srgbClr val="FFFF00"/>
          </a:solidFill>
          <a:ln>
            <a:solidFill>
              <a:schemeClr val="tx1"/>
            </a:solidFill>
          </a:ln>
        </p:spPr>
        <p:txBody>
          <a:bodyPr wrap="square" rtlCol="0">
            <a:spAutoFit/>
          </a:bodyPr>
          <a:lstStyle/>
          <a:p>
            <a:pPr algn="ctr"/>
            <a:r>
              <a:rPr lang="en-US" sz="2800" dirty="0">
                <a:latin typeface="Cambria" panose="02040503050406030204" pitchFamily="18" charset="0"/>
              </a:rPr>
              <a:t>Progression of skills and experiences supported in Kindergarten - Grade 12 (GOVT)</a:t>
            </a:r>
          </a:p>
        </p:txBody>
      </p:sp>
    </p:spTree>
    <p:extLst>
      <p:ext uri="{BB962C8B-B14F-4D97-AF65-F5344CB8AC3E}">
        <p14:creationId xmlns:p14="http://schemas.microsoft.com/office/powerpoint/2010/main" val="167422742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xmlns:mv="urn:schemas-microsoft-com:mac:vml">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Shape 387"/>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4000" b="1" i="0" u="none" strike="noStrike" cap="none">
                <a:solidFill>
                  <a:srgbClr val="0070C0"/>
                </a:solidFill>
                <a:latin typeface="Times New Roman"/>
                <a:ea typeface="Times New Roman"/>
                <a:cs typeface="Times New Roman"/>
                <a:sym typeface="Times New Roman"/>
              </a:rPr>
              <a:t>Landing of the Pilgrims</a:t>
            </a:r>
          </a:p>
        </p:txBody>
      </p:sp>
      <p:pic>
        <p:nvPicPr>
          <p:cNvPr id="388" name="Shape 388"/>
          <p:cNvPicPr preferRelativeResize="0">
            <a:picLocks noGrp="1"/>
          </p:cNvPicPr>
          <p:nvPr>
            <p:ph type="body" idx="1"/>
          </p:nvPr>
        </p:nvPicPr>
        <p:blipFill rotWithShape="1">
          <a:blip r:embed="rId3">
            <a:alphaModFix/>
          </a:blip>
          <a:srcRect/>
          <a:stretch/>
        </p:blipFill>
        <p:spPr>
          <a:xfrm>
            <a:off x="0" y="1556951"/>
            <a:ext cx="9051323" cy="5301048"/>
          </a:xfrm>
          <a:prstGeom prst="rect">
            <a:avLst/>
          </a:prstGeom>
          <a:noFill/>
          <a:ln>
            <a:noFill/>
          </a:ln>
        </p:spPr>
      </p:pic>
    </p:spTree>
  </p:cSld>
  <p:clrMapOvr>
    <a:masterClrMapping/>
  </p:clrMapOvr>
  <p:transition spd="slow">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392"/>
        <p:cNvGrpSpPr/>
        <p:nvPr/>
      </p:nvGrpSpPr>
      <p:grpSpPr>
        <a:xfrm>
          <a:off x="0" y="0"/>
          <a:ext cx="0" cy="0"/>
          <a:chOff x="0" y="0"/>
          <a:chExt cx="0" cy="0"/>
        </a:xfrm>
      </p:grpSpPr>
      <p:sp>
        <p:nvSpPr>
          <p:cNvPr id="393" name="Shape 393"/>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a:t>View of Philadelphia</a:t>
            </a:r>
          </a:p>
        </p:txBody>
      </p:sp>
      <p:pic>
        <p:nvPicPr>
          <p:cNvPr id="394" name="Shape 394" descr="View_of_the_Philadelphia_Navy_Yard_Thomas_Birch.jpg"/>
          <p:cNvPicPr preferRelativeResize="0"/>
          <p:nvPr/>
        </p:nvPicPr>
        <p:blipFill>
          <a:blip r:embed="rId3">
            <a:alphaModFix/>
          </a:blip>
          <a:stretch>
            <a:fillRect/>
          </a:stretch>
        </p:blipFill>
        <p:spPr>
          <a:xfrm>
            <a:off x="0" y="1167825"/>
            <a:ext cx="8296276" cy="5037024"/>
          </a:xfrm>
          <a:prstGeom prst="rect">
            <a:avLst/>
          </a:prstGeom>
          <a:noFill/>
          <a:ln>
            <a:noFill/>
          </a:ln>
        </p:spPr>
      </p:pic>
    </p:spTree>
  </p:cSld>
  <p:clrMapOvr>
    <a:masterClrMapping/>
  </p:clrMapOvr>
  <p:transition spd="slow">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Shape 399"/>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a:t>Cavalier Flight to Virginia</a:t>
            </a:r>
          </a:p>
        </p:txBody>
      </p:sp>
      <p:pic>
        <p:nvPicPr>
          <p:cNvPr id="400" name="Shape 400" descr="TheCavalierFlighttoVirginia_img3.jpg"/>
          <p:cNvPicPr preferRelativeResize="0"/>
          <p:nvPr/>
        </p:nvPicPr>
        <p:blipFill>
          <a:blip r:embed="rId3">
            <a:alphaModFix/>
          </a:blip>
          <a:stretch>
            <a:fillRect/>
          </a:stretch>
        </p:blipFill>
        <p:spPr>
          <a:xfrm>
            <a:off x="647700" y="1304925"/>
            <a:ext cx="6819898" cy="5705475"/>
          </a:xfrm>
          <a:prstGeom prst="rect">
            <a:avLst/>
          </a:prstGeom>
          <a:noFill/>
          <a:ln>
            <a:noFill/>
          </a:ln>
        </p:spPr>
      </p:pic>
    </p:spTree>
  </p:cSld>
  <p:clrMapOvr>
    <a:masterClrMapping/>
  </p:clrMapOvr>
  <p:transition spd="slow">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sp>
        <p:nvSpPr>
          <p:cNvPr id="405" name="Shape 405"/>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a:t>Bullshead Tavern NYC</a:t>
            </a:r>
          </a:p>
        </p:txBody>
      </p:sp>
      <p:pic>
        <p:nvPicPr>
          <p:cNvPr id="406" name="Shape 406" descr="bullsheadtavern.jpg"/>
          <p:cNvPicPr preferRelativeResize="0"/>
          <p:nvPr/>
        </p:nvPicPr>
        <p:blipFill>
          <a:blip r:embed="rId3">
            <a:alphaModFix/>
          </a:blip>
          <a:stretch>
            <a:fillRect/>
          </a:stretch>
        </p:blipFill>
        <p:spPr>
          <a:xfrm>
            <a:off x="323850" y="1366850"/>
            <a:ext cx="7496174" cy="3633774"/>
          </a:xfrm>
          <a:prstGeom prst="rect">
            <a:avLst/>
          </a:prstGeom>
          <a:noFill/>
          <a:ln>
            <a:noFill/>
          </a:ln>
        </p:spPr>
      </p:pic>
    </p:spTree>
  </p:cSld>
  <p:clrMapOvr>
    <a:masterClrMapping/>
  </p:clrMapOvr>
  <p:transition spd="slow">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sp>
        <p:nvSpPr>
          <p:cNvPr id="411" name="Shape 411"/>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a:t>Quakers and Native Americans</a:t>
            </a:r>
          </a:p>
        </p:txBody>
      </p:sp>
      <p:pic>
        <p:nvPicPr>
          <p:cNvPr id="412" name="Shape 412" descr="quakers native american.jpg"/>
          <p:cNvPicPr preferRelativeResize="0"/>
          <p:nvPr/>
        </p:nvPicPr>
        <p:blipFill>
          <a:blip r:embed="rId3">
            <a:alphaModFix/>
          </a:blip>
          <a:stretch>
            <a:fillRect/>
          </a:stretch>
        </p:blipFill>
        <p:spPr>
          <a:xfrm>
            <a:off x="457200" y="1219200"/>
            <a:ext cx="7162800" cy="4419600"/>
          </a:xfrm>
          <a:prstGeom prst="rect">
            <a:avLst/>
          </a:prstGeom>
          <a:noFill/>
          <a:ln>
            <a:noFill/>
          </a:ln>
        </p:spPr>
      </p:pic>
    </p:spTree>
  </p:cSld>
  <p:clrMapOvr>
    <a:masterClrMapping/>
  </p:clrMapOvr>
  <p:transition spd="slow">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17" name="Shape 417"/>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a:t>Lakota</a:t>
            </a:r>
            <a:r>
              <a:rPr lang="en-US" sz="4000" b="1" i="0" u="none" strike="noStrike" cap="none">
                <a:solidFill>
                  <a:srgbClr val="0070C0"/>
                </a:solidFill>
                <a:latin typeface="Times New Roman"/>
                <a:ea typeface="Times New Roman"/>
                <a:cs typeface="Times New Roman"/>
                <a:sym typeface="Times New Roman"/>
              </a:rPr>
              <a:t> Indians</a:t>
            </a:r>
          </a:p>
        </p:txBody>
      </p:sp>
      <p:pic>
        <p:nvPicPr>
          <p:cNvPr id="418" name="Shape 418"/>
          <p:cNvPicPr preferRelativeResize="0">
            <a:picLocks noGrp="1"/>
          </p:cNvPicPr>
          <p:nvPr>
            <p:ph type="body" idx="1"/>
          </p:nvPr>
        </p:nvPicPr>
        <p:blipFill rotWithShape="1">
          <a:blip r:embed="rId3">
            <a:alphaModFix/>
          </a:blip>
          <a:srcRect/>
          <a:stretch/>
        </p:blipFill>
        <p:spPr>
          <a:xfrm>
            <a:off x="0" y="1690690"/>
            <a:ext cx="8305799" cy="4637520"/>
          </a:xfrm>
          <a:prstGeom prst="rect">
            <a:avLst/>
          </a:prstGeom>
          <a:noFill/>
          <a:ln>
            <a:noFill/>
          </a:ln>
        </p:spPr>
      </p:pic>
    </p:spTree>
  </p:cSld>
  <p:clrMapOvr>
    <a:masterClrMapping/>
  </p:clrMapOvr>
  <p:transition spd="slow">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3" name="Shape 423"/>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a:t>Hunter and Fur trapper </a:t>
            </a:r>
          </a:p>
        </p:txBody>
      </p:sp>
      <p:pic>
        <p:nvPicPr>
          <p:cNvPr id="424" name="Shape 424" descr="Scots-Irish Traders.jpg"/>
          <p:cNvPicPr preferRelativeResize="0"/>
          <p:nvPr/>
        </p:nvPicPr>
        <p:blipFill>
          <a:blip r:embed="rId3">
            <a:alphaModFix/>
          </a:blip>
          <a:stretch>
            <a:fillRect/>
          </a:stretch>
        </p:blipFill>
        <p:spPr>
          <a:xfrm>
            <a:off x="1257300" y="1266825"/>
            <a:ext cx="4981575" cy="4781550"/>
          </a:xfrm>
          <a:prstGeom prst="rect">
            <a:avLst/>
          </a:prstGeom>
          <a:noFill/>
          <a:ln>
            <a:noFill/>
          </a:ln>
        </p:spPr>
      </p:pic>
    </p:spTree>
  </p:cSld>
  <p:clrMapOvr>
    <a:masterClrMapping/>
  </p:clrMapOvr>
  <p:transition spd="slow">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428"/>
        <p:cNvGrpSpPr/>
        <p:nvPr/>
      </p:nvGrpSpPr>
      <p:grpSpPr>
        <a:xfrm>
          <a:off x="0" y="0"/>
          <a:ext cx="0" cy="0"/>
          <a:chOff x="0" y="0"/>
          <a:chExt cx="0" cy="0"/>
        </a:xfrm>
      </p:grpSpPr>
      <p:sp>
        <p:nvSpPr>
          <p:cNvPr id="429" name="Shape 429"/>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4000" b="1" i="0" u="none" strike="noStrike" cap="none">
                <a:solidFill>
                  <a:srgbClr val="0070C0"/>
                </a:solidFill>
                <a:latin typeface="Times New Roman"/>
                <a:ea typeface="Times New Roman"/>
                <a:cs typeface="Times New Roman"/>
                <a:sym typeface="Times New Roman"/>
              </a:rPr>
              <a:t>Boston Harbor</a:t>
            </a:r>
          </a:p>
        </p:txBody>
      </p:sp>
      <p:pic>
        <p:nvPicPr>
          <p:cNvPr id="430" name="Shape 430"/>
          <p:cNvPicPr preferRelativeResize="0">
            <a:picLocks noGrp="1"/>
          </p:cNvPicPr>
          <p:nvPr>
            <p:ph type="body" idx="1"/>
          </p:nvPr>
        </p:nvPicPr>
        <p:blipFill rotWithShape="1">
          <a:blip r:embed="rId3">
            <a:alphaModFix/>
          </a:blip>
          <a:srcRect/>
          <a:stretch/>
        </p:blipFill>
        <p:spPr>
          <a:xfrm>
            <a:off x="0" y="1219200"/>
            <a:ext cx="8381999" cy="5032374"/>
          </a:xfrm>
          <a:prstGeom prst="rect">
            <a:avLst/>
          </a:prstGeom>
          <a:noFill/>
          <a:ln>
            <a:noFill/>
          </a:ln>
        </p:spPr>
      </p:pic>
    </p:spTree>
  </p:cSld>
  <p:clrMapOvr>
    <a:masterClrMapping/>
  </p:clrMapOvr>
  <p:transition spd="slow">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sp>
        <p:nvSpPr>
          <p:cNvPr id="435" name="Shape 435"/>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4000" b="1" i="0" u="none" strike="noStrike" cap="none">
                <a:solidFill>
                  <a:srgbClr val="0070C0"/>
                </a:solidFill>
                <a:latin typeface="Times New Roman"/>
                <a:ea typeface="Times New Roman"/>
                <a:cs typeface="Times New Roman"/>
                <a:sym typeface="Times New Roman"/>
              </a:rPr>
              <a:t>Wedding of Pocahontas</a:t>
            </a:r>
          </a:p>
        </p:txBody>
      </p:sp>
      <p:pic>
        <p:nvPicPr>
          <p:cNvPr id="436" name="Shape 436"/>
          <p:cNvPicPr preferRelativeResize="0">
            <a:picLocks noGrp="1"/>
          </p:cNvPicPr>
          <p:nvPr>
            <p:ph type="body" idx="1"/>
          </p:nvPr>
        </p:nvPicPr>
        <p:blipFill rotWithShape="1">
          <a:blip r:embed="rId3">
            <a:alphaModFix/>
          </a:blip>
          <a:srcRect/>
          <a:stretch/>
        </p:blipFill>
        <p:spPr>
          <a:xfrm>
            <a:off x="1" y="1295400"/>
            <a:ext cx="8360230" cy="4724400"/>
          </a:xfrm>
          <a:prstGeom prst="rect">
            <a:avLst/>
          </a:prstGeom>
          <a:noFill/>
          <a:ln>
            <a:noFill/>
          </a:ln>
        </p:spPr>
      </p:pic>
    </p:spTree>
  </p:cSld>
  <p:clrMapOvr>
    <a:masterClrMapping/>
  </p:clrMapOvr>
  <p:transition spd="slow">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440"/>
        <p:cNvGrpSpPr/>
        <p:nvPr/>
      </p:nvGrpSpPr>
      <p:grpSpPr>
        <a:xfrm>
          <a:off x="0" y="0"/>
          <a:ext cx="0" cy="0"/>
          <a:chOff x="0" y="0"/>
          <a:chExt cx="0" cy="0"/>
        </a:xfrm>
      </p:grpSpPr>
      <p:sp>
        <p:nvSpPr>
          <p:cNvPr id="441" name="Shape 441"/>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4000" b="1" i="0" u="none" strike="noStrike" cap="none">
                <a:solidFill>
                  <a:srgbClr val="0070C0"/>
                </a:solidFill>
                <a:latin typeface="Times New Roman"/>
                <a:ea typeface="Times New Roman"/>
                <a:cs typeface="Times New Roman"/>
                <a:sym typeface="Times New Roman"/>
              </a:rPr>
              <a:t>Settling of Maryland</a:t>
            </a:r>
          </a:p>
        </p:txBody>
      </p:sp>
      <p:pic>
        <p:nvPicPr>
          <p:cNvPr id="442" name="Shape 442"/>
          <p:cNvPicPr preferRelativeResize="0">
            <a:picLocks noGrp="1"/>
          </p:cNvPicPr>
          <p:nvPr>
            <p:ph type="body" idx="1"/>
          </p:nvPr>
        </p:nvPicPr>
        <p:blipFill rotWithShape="1">
          <a:blip r:embed="rId3">
            <a:alphaModFix/>
          </a:blip>
          <a:srcRect/>
          <a:stretch/>
        </p:blipFill>
        <p:spPr>
          <a:xfrm>
            <a:off x="0" y="1143000"/>
            <a:ext cx="8360230" cy="4724400"/>
          </a:xfrm>
          <a:prstGeom prst="rect">
            <a:avLst/>
          </a:prstGeom>
          <a:noFill/>
          <a:ln>
            <a:noFill/>
          </a:ln>
        </p:spPr>
      </p:pic>
    </p:spTree>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E35F3BA-FE8B-4E36-87EF-206F94BD42EB}" type="slidenum">
              <a:rPr lang="en-US" smtClean="0"/>
              <a:pPr/>
              <a:t>8</a:t>
            </a:fld>
            <a:endParaRPr lang="en-US" dirty="0"/>
          </a:p>
        </p:txBody>
      </p:sp>
      <p:sp>
        <p:nvSpPr>
          <p:cNvPr id="4" name="Title 1"/>
          <p:cNvSpPr txBox="1">
            <a:spLocks/>
          </p:cNvSpPr>
          <p:nvPr/>
        </p:nvSpPr>
        <p:spPr>
          <a:xfrm>
            <a:off x="457200" y="0"/>
            <a:ext cx="7924800" cy="639762"/>
          </a:xfrm>
          <a:prstGeom prst="rect">
            <a:avLst/>
          </a:prstGeom>
        </p:spPr>
        <p:txBody>
          <a:bodyPr/>
          <a:lstStyle>
            <a:lvl1pPr algn="ctr" defTabSz="914400" rtl="0" eaLnBrk="1" latinLnBrk="0" hangingPunct="1">
              <a:spcBef>
                <a:spcPct val="0"/>
              </a:spcBef>
              <a:buNone/>
              <a:defRPr lang="en-US" sz="4000" b="1" kern="1200" dirty="0">
                <a:solidFill>
                  <a:srgbClr val="0070C0"/>
                </a:solidFill>
                <a:latin typeface="Times New Roman" panose="02020603050405020304" pitchFamily="18" charset="0"/>
                <a:ea typeface="+mj-ea"/>
                <a:cs typeface="Times New Roman" panose="02020603050405020304" pitchFamily="18" charset="0"/>
              </a:defRPr>
            </a:lvl1pPr>
          </a:lstStyle>
          <a:p>
            <a:r>
              <a:rPr lang="en-US" sz="3200" dirty="0">
                <a:solidFill>
                  <a:schemeClr val="tx1"/>
                </a:solidFill>
                <a:latin typeface="+mn-lt"/>
              </a:rPr>
              <a:t>Experiences for Essential Skills</a:t>
            </a:r>
          </a:p>
        </p:txBody>
      </p:sp>
      <p:pic>
        <p:nvPicPr>
          <p:cNvPr id="102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13112" t="22229" r="11810" b="7901"/>
          <a:stretch/>
        </p:blipFill>
        <p:spPr bwMode="auto">
          <a:xfrm>
            <a:off x="431237" y="838200"/>
            <a:ext cx="7668724" cy="548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2971800" y="3048000"/>
            <a:ext cx="5583382" cy="1384995"/>
          </a:xfrm>
          <a:prstGeom prst="rect">
            <a:avLst/>
          </a:prstGeom>
          <a:solidFill>
            <a:srgbClr val="FFFF00"/>
          </a:solidFill>
          <a:ln>
            <a:solidFill>
              <a:schemeClr val="tx1"/>
            </a:solidFill>
          </a:ln>
        </p:spPr>
        <p:txBody>
          <a:bodyPr wrap="square" rtlCol="0">
            <a:spAutoFit/>
          </a:bodyPr>
          <a:lstStyle/>
          <a:p>
            <a:pPr algn="ctr"/>
            <a:r>
              <a:rPr lang="en-US" sz="2800" dirty="0">
                <a:latin typeface="Cambria" panose="02040503050406030204" pitchFamily="18" charset="0"/>
              </a:rPr>
              <a:t>Examples or “Experiences” of how the Essential Skill may be used during instruction.</a:t>
            </a:r>
          </a:p>
        </p:txBody>
      </p:sp>
    </p:spTree>
    <p:extLst>
      <p:ext uri="{BB962C8B-B14F-4D97-AF65-F5344CB8AC3E}">
        <p14:creationId xmlns:p14="http://schemas.microsoft.com/office/powerpoint/2010/main" val="331978251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xmlns:mv="urn:schemas-microsoft-com:mac:vml">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446"/>
        <p:cNvGrpSpPr/>
        <p:nvPr/>
      </p:nvGrpSpPr>
      <p:grpSpPr>
        <a:xfrm>
          <a:off x="0" y="0"/>
          <a:ext cx="0" cy="0"/>
          <a:chOff x="0" y="0"/>
          <a:chExt cx="0" cy="0"/>
        </a:xfrm>
      </p:grpSpPr>
      <p:sp>
        <p:nvSpPr>
          <p:cNvPr id="447" name="Shape 447"/>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4000" b="1" i="0" u="none" strike="noStrike" cap="none">
                <a:solidFill>
                  <a:srgbClr val="0070C0"/>
                </a:solidFill>
                <a:latin typeface="Times New Roman"/>
                <a:ea typeface="Times New Roman"/>
                <a:cs typeface="Times New Roman"/>
                <a:sym typeface="Times New Roman"/>
              </a:rPr>
              <a:t>Glass Blowing </a:t>
            </a:r>
            <a:r>
              <a:rPr lang="en-US"/>
              <a:t>Entrepreneurs</a:t>
            </a:r>
          </a:p>
        </p:txBody>
      </p:sp>
      <p:pic>
        <p:nvPicPr>
          <p:cNvPr id="448" name="Shape 448"/>
          <p:cNvPicPr preferRelativeResize="0">
            <a:picLocks noGrp="1"/>
          </p:cNvPicPr>
          <p:nvPr>
            <p:ph type="body" idx="1"/>
          </p:nvPr>
        </p:nvPicPr>
        <p:blipFill rotWithShape="1">
          <a:blip r:embed="rId3">
            <a:alphaModFix/>
          </a:blip>
          <a:srcRect/>
          <a:stretch/>
        </p:blipFill>
        <p:spPr>
          <a:xfrm>
            <a:off x="0" y="1295400"/>
            <a:ext cx="8553149" cy="4724400"/>
          </a:xfrm>
          <a:prstGeom prst="rect">
            <a:avLst/>
          </a:prstGeom>
          <a:noFill/>
          <a:ln>
            <a:noFill/>
          </a:ln>
        </p:spPr>
      </p:pic>
    </p:spTree>
  </p:cSld>
  <p:clrMapOvr>
    <a:masterClrMapping/>
  </p:clrMapOvr>
  <p:transition spd="slow">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sp>
        <p:nvSpPr>
          <p:cNvPr id="453" name="Shape 453"/>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4000" b="1" i="0" u="none" strike="noStrike" cap="none">
                <a:solidFill>
                  <a:srgbClr val="0070C0"/>
                </a:solidFill>
                <a:latin typeface="Times New Roman"/>
                <a:ea typeface="Times New Roman"/>
                <a:cs typeface="Times New Roman"/>
                <a:sym typeface="Times New Roman"/>
              </a:rPr>
              <a:t>Slaves and Indentured Servants</a:t>
            </a:r>
          </a:p>
        </p:txBody>
      </p:sp>
      <p:pic>
        <p:nvPicPr>
          <p:cNvPr id="454" name="Shape 454"/>
          <p:cNvPicPr preferRelativeResize="0">
            <a:picLocks noGrp="1"/>
          </p:cNvPicPr>
          <p:nvPr>
            <p:ph type="body" idx="1"/>
          </p:nvPr>
        </p:nvPicPr>
        <p:blipFill rotWithShape="1">
          <a:blip r:embed="rId3">
            <a:alphaModFix/>
          </a:blip>
          <a:srcRect/>
          <a:stretch/>
        </p:blipFill>
        <p:spPr>
          <a:xfrm>
            <a:off x="0" y="1219200"/>
            <a:ext cx="8360228" cy="4724400"/>
          </a:xfrm>
          <a:prstGeom prst="rect">
            <a:avLst/>
          </a:prstGeom>
          <a:noFill/>
          <a:ln>
            <a:noFill/>
          </a:ln>
        </p:spPr>
      </p:pic>
    </p:spTree>
  </p:cSld>
  <p:clrMapOvr>
    <a:masterClrMapping/>
  </p:clrMapOvr>
  <p:transition spd="slow">
    <p:fad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P.A.C.E.D. Decision Making Model</a:t>
            </a:r>
          </a:p>
        </p:txBody>
      </p:sp>
      <p:sp>
        <p:nvSpPr>
          <p:cNvPr id="3" name="Text Placeholder 2"/>
          <p:cNvSpPr>
            <a:spLocks noGrp="1"/>
          </p:cNvSpPr>
          <p:nvPr>
            <p:ph type="body" idx="1"/>
          </p:nvPr>
        </p:nvSpPr>
        <p:spPr/>
        <p:txBody>
          <a:bodyPr/>
          <a:lstStyle/>
          <a:p>
            <a:r>
              <a:rPr lang="en-US" sz="2000" u="sng" dirty="0">
                <a:latin typeface="Times New Roman" panose="02020603050405020304" pitchFamily="18" charset="0"/>
                <a:cs typeface="Times New Roman" panose="02020603050405020304" pitchFamily="18" charset="0"/>
              </a:rPr>
              <a:t>Objective VUS.3A,B</a:t>
            </a:r>
          </a:p>
          <a:p>
            <a:pPr lvl="1"/>
            <a:r>
              <a:rPr lang="en-US" sz="1600" b="0" dirty="0">
                <a:latin typeface="Times New Roman" panose="02020603050405020304" pitchFamily="18" charset="0"/>
                <a:cs typeface="Times New Roman" panose="02020603050405020304" pitchFamily="18" charset="0"/>
              </a:rPr>
              <a:t>The student will apply social science skills to understand early European colonization by evaluating the economic characteristics of the colonies and analyzing how social and political factors impacted the culture of the colonies</a:t>
            </a:r>
          </a:p>
          <a:p>
            <a:r>
              <a:rPr lang="en-US" sz="2000" u="sng" dirty="0">
                <a:latin typeface="Times New Roman" panose="02020603050405020304" pitchFamily="18" charset="0"/>
                <a:cs typeface="Times New Roman" panose="02020603050405020304" pitchFamily="18" charset="0"/>
              </a:rPr>
              <a:t>Skill VUS1.H</a:t>
            </a:r>
          </a:p>
          <a:p>
            <a:pPr lvl="1"/>
            <a:r>
              <a:rPr lang="en-US" sz="1600" b="0" dirty="0">
                <a:latin typeface="Times New Roman" panose="02020603050405020304" pitchFamily="18" charset="0"/>
                <a:cs typeface="Times New Roman" panose="02020603050405020304" pitchFamily="18" charset="0"/>
              </a:rPr>
              <a:t>The student will demonstrate skills for historical thinking, geographical analysis, economic decision making, and responsible citizenship by</a:t>
            </a:r>
          </a:p>
          <a:p>
            <a:pPr lvl="1"/>
            <a:r>
              <a:rPr lang="en-US" sz="1600" b="0" dirty="0">
                <a:latin typeface="Times New Roman" panose="02020603050405020304" pitchFamily="18" charset="0"/>
                <a:cs typeface="Times New Roman" panose="02020603050405020304" pitchFamily="18" charset="0"/>
              </a:rPr>
              <a:t>h)	using a decision-making model to analyze and explain the incentives for and consequences of a specific choice made;</a:t>
            </a:r>
          </a:p>
          <a:p>
            <a:endParaRPr lang="en-US" sz="1600"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1" i="0" u="none" strike="noStrike" cap="none" smtClean="0">
                <a:solidFill>
                  <a:schemeClr val="lt1"/>
                </a:solidFill>
                <a:latin typeface="Calibri"/>
                <a:ea typeface="Calibri"/>
                <a:cs typeface="Calibri"/>
                <a:sym typeface="Calibri"/>
              </a:rPr>
              <a:t>82</a:t>
            </a:fld>
            <a:endParaRPr lang="en-US" sz="1200" b="1"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96617154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838200"/>
            <a:ext cx="8229600" cy="1447800"/>
          </a:xfrm>
        </p:spPr>
        <p:txBody>
          <a:bodyPr rtlCol="0">
            <a:normAutofit fontScale="90000"/>
          </a:bodyPr>
          <a:lstStyle/>
          <a:p>
            <a:pPr fontAlgn="auto">
              <a:spcAft>
                <a:spcPts val="0"/>
              </a:spcAft>
              <a:defRPr/>
            </a:pPr>
            <a:r>
              <a:rPr lang="en-US" dirty="0"/>
              <a:t/>
            </a:r>
            <a:br>
              <a:rPr lang="en-US" dirty="0"/>
            </a:br>
            <a:r>
              <a:rPr lang="en-US" sz="7300" dirty="0"/>
              <a:t>How do you decide?</a:t>
            </a:r>
            <a:r>
              <a:rPr lang="en-US" dirty="0"/>
              <a:t/>
            </a:r>
            <a:br>
              <a:rPr lang="en-US" dirty="0"/>
            </a:br>
            <a:endParaRPr lang="en-US" dirty="0"/>
          </a:p>
        </p:txBody>
      </p:sp>
      <p:sp>
        <p:nvSpPr>
          <p:cNvPr id="3" name="Content Placeholder 2"/>
          <p:cNvSpPr>
            <a:spLocks noGrp="1"/>
          </p:cNvSpPr>
          <p:nvPr>
            <p:ph idx="1"/>
          </p:nvPr>
        </p:nvSpPr>
        <p:spPr>
          <a:xfrm>
            <a:off x="457200" y="2362200"/>
            <a:ext cx="8686800" cy="3657600"/>
          </a:xfrm>
        </p:spPr>
        <p:txBody>
          <a:bodyPr>
            <a:normAutofit fontScale="92500"/>
          </a:bodyPr>
          <a:lstStyle/>
          <a:p>
            <a:pPr>
              <a:buFont typeface="Arial" charset="0"/>
              <a:buNone/>
            </a:pPr>
            <a:r>
              <a:rPr lang="en-US" sz="5400" dirty="0"/>
              <a:t>PACED</a:t>
            </a:r>
          </a:p>
          <a:p>
            <a:pPr lvl="2">
              <a:buFont typeface="Arial" charset="0"/>
              <a:buNone/>
            </a:pPr>
            <a:r>
              <a:rPr lang="en-US" sz="3200" dirty="0"/>
              <a:t>Identify the </a:t>
            </a:r>
            <a:r>
              <a:rPr lang="en-US" sz="3200" u="sng" dirty="0">
                <a:solidFill>
                  <a:srgbClr val="C00000"/>
                </a:solidFill>
              </a:rPr>
              <a:t>P</a:t>
            </a:r>
            <a:r>
              <a:rPr lang="en-US" sz="3200" u="sng" dirty="0"/>
              <a:t>roblem</a:t>
            </a:r>
          </a:p>
          <a:p>
            <a:pPr lvl="2">
              <a:buFont typeface="Arial" charset="0"/>
              <a:buNone/>
            </a:pPr>
            <a:r>
              <a:rPr lang="en-US" sz="3200" dirty="0"/>
              <a:t>List </a:t>
            </a:r>
            <a:r>
              <a:rPr lang="en-US" sz="3200" u="sng" dirty="0">
                <a:solidFill>
                  <a:srgbClr val="C00000"/>
                </a:solidFill>
              </a:rPr>
              <a:t>A</a:t>
            </a:r>
            <a:r>
              <a:rPr lang="en-US" sz="3200" u="sng" dirty="0"/>
              <a:t>lternatives</a:t>
            </a:r>
            <a:r>
              <a:rPr lang="en-US" sz="3200" dirty="0"/>
              <a:t> or choices</a:t>
            </a:r>
          </a:p>
          <a:p>
            <a:pPr lvl="2">
              <a:buFont typeface="Arial" charset="0"/>
              <a:buNone/>
            </a:pPr>
            <a:r>
              <a:rPr lang="en-US" sz="3200" dirty="0"/>
              <a:t>State the </a:t>
            </a:r>
            <a:r>
              <a:rPr lang="en-US" sz="3200" u="sng" dirty="0">
                <a:solidFill>
                  <a:srgbClr val="C00000"/>
                </a:solidFill>
              </a:rPr>
              <a:t>C</a:t>
            </a:r>
            <a:r>
              <a:rPr lang="en-US" sz="3200" u="sng" dirty="0"/>
              <a:t>riteria</a:t>
            </a:r>
            <a:r>
              <a:rPr lang="en-US" sz="3200" dirty="0"/>
              <a:t> – What’s most important?</a:t>
            </a:r>
          </a:p>
          <a:p>
            <a:pPr lvl="2">
              <a:buFont typeface="Arial" charset="0"/>
              <a:buNone/>
            </a:pPr>
            <a:r>
              <a:rPr lang="en-US" sz="3200" u="sng" dirty="0">
                <a:solidFill>
                  <a:srgbClr val="C00000"/>
                </a:solidFill>
              </a:rPr>
              <a:t>E</a:t>
            </a:r>
            <a:r>
              <a:rPr lang="en-US" sz="3200" u="sng" dirty="0"/>
              <a:t>valuate</a:t>
            </a:r>
          </a:p>
          <a:p>
            <a:pPr lvl="2">
              <a:buFont typeface="Arial" charset="0"/>
              <a:buNone/>
            </a:pPr>
            <a:r>
              <a:rPr lang="en-US" sz="3200" u="sng" dirty="0">
                <a:solidFill>
                  <a:srgbClr val="C00000"/>
                </a:solidFill>
              </a:rPr>
              <a:t>D</a:t>
            </a:r>
            <a:r>
              <a:rPr lang="en-US" sz="3200" u="sng" dirty="0"/>
              <a:t>ecide</a:t>
            </a:r>
          </a:p>
        </p:txBody>
      </p:sp>
      <p:pic>
        <p:nvPicPr>
          <p:cNvPr id="26627" name="Picture 4" descr="c:\IEsettings\Temporary Internet Files\Content.IE5\D8E8R445\MCj04344110000[1].wmf"/>
          <p:cNvPicPr>
            <a:picLocks noChangeAspect="1" noChangeArrowheads="1"/>
          </p:cNvPicPr>
          <p:nvPr/>
        </p:nvPicPr>
        <p:blipFill>
          <a:blip r:embed="rId3" cstate="print"/>
          <a:srcRect/>
          <a:stretch>
            <a:fillRect/>
          </a:stretch>
        </p:blipFill>
        <p:spPr bwMode="auto">
          <a:xfrm>
            <a:off x="5878286" y="1600200"/>
            <a:ext cx="2757488" cy="2428875"/>
          </a:xfrm>
          <a:prstGeom prst="rect">
            <a:avLst/>
          </a:prstGeom>
          <a:noFill/>
          <a:ln w="9525">
            <a:noFill/>
            <a:miter lim="800000"/>
            <a:headEnd/>
            <a:tailEnd/>
          </a:ln>
        </p:spPr>
      </p:pic>
    </p:spTree>
    <p:extLst>
      <p:ext uri="{BB962C8B-B14F-4D97-AF65-F5344CB8AC3E}">
        <p14:creationId xmlns:p14="http://schemas.microsoft.com/office/powerpoint/2010/main" val="2774880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800" decel="100000"/>
                                        <p:tgtEl>
                                          <p:spTgt spid="3">
                                            <p:txEl>
                                              <p:pRg st="5" end="5"/>
                                            </p:txEl>
                                          </p:spTgt>
                                        </p:tgtEl>
                                      </p:cBhvr>
                                    </p:animEffect>
                                    <p:anim calcmode="lin" valueType="num">
                                      <p:cBhvr>
                                        <p:cTn id="33" dur="800" decel="100000" fill="hold"/>
                                        <p:tgtEl>
                                          <p:spTgt spid="3">
                                            <p:txEl>
                                              <p:pRg st="5" end="5"/>
                                            </p:txEl>
                                          </p:spTgt>
                                        </p:tgtEl>
                                        <p:attrNameLst>
                                          <p:attrName>style.rotation</p:attrName>
                                        </p:attrNameLst>
                                      </p:cBhvr>
                                      <p:tavLst>
                                        <p:tav tm="0">
                                          <p:val>
                                            <p:fltVal val="-90"/>
                                          </p:val>
                                        </p:tav>
                                        <p:tav tm="100000">
                                          <p:val>
                                            <p:fltVal val="0"/>
                                          </p:val>
                                        </p:tav>
                                      </p:tavLst>
                                    </p:anim>
                                    <p:anim calcmode="lin" valueType="num">
                                      <p:cBhvr>
                                        <p:cTn id="34" dur="800" decel="100000" fill="hold"/>
                                        <p:tgtEl>
                                          <p:spTgt spid="3">
                                            <p:txEl>
                                              <p:pRg st="5" end="5"/>
                                            </p:txEl>
                                          </p:spTgt>
                                        </p:tgtEl>
                                        <p:attrNameLst>
                                          <p:attrName>ppt_x</p:attrName>
                                        </p:attrNameLst>
                                      </p:cBhvr>
                                      <p:tavLst>
                                        <p:tav tm="0">
                                          <p:val>
                                            <p:strVal val="#ppt_x+0.4"/>
                                          </p:val>
                                        </p:tav>
                                        <p:tav tm="100000">
                                          <p:val>
                                            <p:strVal val="#ppt_x-0.05"/>
                                          </p:val>
                                        </p:tav>
                                      </p:tavLst>
                                    </p:anim>
                                    <p:anim calcmode="lin" valueType="num">
                                      <p:cBhvr>
                                        <p:cTn id="35" dur="800" decel="100000" fill="hold"/>
                                        <p:tgtEl>
                                          <p:spTgt spid="3">
                                            <p:txEl>
                                              <p:pRg st="5" end="5"/>
                                            </p:txEl>
                                          </p:spTgt>
                                        </p:tgtEl>
                                        <p:attrNameLst>
                                          <p:attrName>ppt_y</p:attrName>
                                        </p:attrNameLst>
                                      </p:cBhvr>
                                      <p:tavLst>
                                        <p:tav tm="0">
                                          <p:val>
                                            <p:strVal val="#ppt_y-0.4"/>
                                          </p:val>
                                        </p:tav>
                                        <p:tav tm="100000">
                                          <p:val>
                                            <p:strVal val="#ppt_y+0.1"/>
                                          </p:val>
                                        </p:tav>
                                      </p:tavLst>
                                    </p:anim>
                                    <p:anim calcmode="lin" valueType="num">
                                      <p:cBhvr>
                                        <p:cTn id="36" dur="200" accel="100000" fill="hold">
                                          <p:stCondLst>
                                            <p:cond delay="800"/>
                                          </p:stCondLst>
                                        </p:cTn>
                                        <p:tgtEl>
                                          <p:spTgt spid="3">
                                            <p:txEl>
                                              <p:pRg st="5" end="5"/>
                                            </p:txEl>
                                          </p:spTgt>
                                        </p:tgtEl>
                                        <p:attrNameLst>
                                          <p:attrName>ppt_x</p:attrName>
                                        </p:attrNameLst>
                                      </p:cBhvr>
                                      <p:tavLst>
                                        <p:tav tm="0">
                                          <p:val>
                                            <p:strVal val="#ppt_x-0.05"/>
                                          </p:val>
                                        </p:tav>
                                        <p:tav tm="100000">
                                          <p:val>
                                            <p:strVal val="#ppt_x"/>
                                          </p:val>
                                        </p:tav>
                                      </p:tavLst>
                                    </p:anim>
                                    <p:anim calcmode="lin" valueType="num">
                                      <p:cBhvr>
                                        <p:cTn id="37" dur="200" accel="100000" fill="hold">
                                          <p:stCondLst>
                                            <p:cond delay="800"/>
                                          </p:stCondLst>
                                        </p:cTn>
                                        <p:tgtEl>
                                          <p:spTgt spid="3">
                                            <p:txEl>
                                              <p:pRg st="5" end="5"/>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2"/>
          <p:cNvGraphicFramePr>
            <a:graphicFrameLocks noChangeAspect="1"/>
          </p:cNvGraphicFramePr>
          <p:nvPr/>
        </p:nvGraphicFramePr>
        <p:xfrm>
          <a:off x="1444625" y="1066800"/>
          <a:ext cx="6249988" cy="4902200"/>
        </p:xfrm>
        <a:graphic>
          <a:graphicData uri="http://schemas.openxmlformats.org/presentationml/2006/ole">
            <mc:AlternateContent xmlns:mc="http://schemas.openxmlformats.org/markup-compatibility/2006">
              <mc:Choice xmlns:v="urn:schemas-microsoft-com:vml" Requires="v">
                <p:oleObj spid="_x0000_s1064" name="Document" r:id="rId4" imgW="6252120" imgH="4905360" progId="Word.Document.8">
                  <p:embed/>
                </p:oleObj>
              </mc:Choice>
              <mc:Fallback>
                <p:oleObj name="Document" r:id="rId4" imgW="6252120" imgH="4905360" progId="Word.Documen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4625" y="1066800"/>
                        <a:ext cx="6249988" cy="4902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3" name="Text Box 5"/>
          <p:cNvSpPr txBox="1">
            <a:spLocks noChangeArrowheads="1"/>
          </p:cNvSpPr>
          <p:nvPr/>
        </p:nvSpPr>
        <p:spPr bwMode="auto">
          <a:xfrm>
            <a:off x="1657604" y="1066800"/>
            <a:ext cx="5824030" cy="400110"/>
          </a:xfrm>
          <a:prstGeom prst="rect">
            <a:avLst/>
          </a:prstGeom>
          <a:noFill/>
          <a:ln w="9525">
            <a:noFill/>
            <a:miter lim="800000"/>
            <a:headEnd/>
            <a:tailEnd/>
          </a:ln>
          <a:effectLst/>
        </p:spPr>
        <p:txBody>
          <a:bodyPr wrap="none">
            <a:spAutoFit/>
          </a:bodyPr>
          <a:lstStyle/>
          <a:p>
            <a:r>
              <a:rPr lang="en-US" sz="2000" dirty="0">
                <a:solidFill>
                  <a:srgbClr val="0033CC"/>
                </a:solidFill>
                <a:latin typeface="Times New Roman" pitchFamily="18" charset="0"/>
              </a:rPr>
              <a:t>Which colonial region would be a good place to settle?</a:t>
            </a:r>
            <a:endParaRPr lang="en-US" sz="2400" dirty="0">
              <a:latin typeface="Times New Roman" pitchFamily="18" charset="0"/>
            </a:endParaRPr>
          </a:p>
        </p:txBody>
      </p:sp>
      <p:sp>
        <p:nvSpPr>
          <p:cNvPr id="2075" name="Text Box 27"/>
          <p:cNvSpPr txBox="1">
            <a:spLocks noChangeArrowheads="1"/>
          </p:cNvSpPr>
          <p:nvPr/>
        </p:nvSpPr>
        <p:spPr bwMode="auto">
          <a:xfrm>
            <a:off x="914400" y="381000"/>
            <a:ext cx="4495800" cy="457200"/>
          </a:xfrm>
          <a:prstGeom prst="rect">
            <a:avLst/>
          </a:prstGeom>
          <a:solidFill>
            <a:schemeClr val="bg1"/>
          </a:solidFill>
          <a:ln w="9525">
            <a:noFill/>
            <a:miter lim="800000"/>
            <a:headEnd/>
            <a:tailEnd/>
          </a:ln>
          <a:effectLst/>
        </p:spPr>
        <p:txBody>
          <a:bodyPr>
            <a:spAutoFit/>
          </a:bodyPr>
          <a:lstStyle/>
          <a:p>
            <a:pPr>
              <a:spcBef>
                <a:spcPct val="50000"/>
              </a:spcBef>
            </a:pPr>
            <a:r>
              <a:rPr lang="en-US" sz="2400" b="1" dirty="0">
                <a:solidFill>
                  <a:srgbClr val="FF0000"/>
                </a:solidFill>
                <a:latin typeface="Times New Roman" pitchFamily="18" charset="0"/>
              </a:rPr>
              <a:t>P: STATE THE PROBLEM</a:t>
            </a:r>
          </a:p>
        </p:txBody>
      </p:sp>
    </p:spTree>
    <p:extLst>
      <p:ext uri="{BB962C8B-B14F-4D97-AF65-F5344CB8AC3E}">
        <p14:creationId xmlns:p14="http://schemas.microsoft.com/office/powerpoint/2010/main" val="2243669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075"/>
                                        </p:tgtEl>
                                        <p:attrNameLst>
                                          <p:attrName>style.visibility</p:attrName>
                                        </p:attrNameLst>
                                      </p:cBhvr>
                                      <p:to>
                                        <p:strVal val="visible"/>
                                      </p:to>
                                    </p:set>
                                    <p:animEffect transition="in" filter="checkerboard(across)">
                                      <p:cBhvr>
                                        <p:cTn id="7" dur="500"/>
                                        <p:tgtEl>
                                          <p:spTgt spid="207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20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3" grpId="0" autoUpdateAnimBg="0"/>
      <p:bldP spid="2075" grpId="0" animBg="1" autoUpdateAnimBg="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4" name="Object 2"/>
          <p:cNvGraphicFramePr>
            <a:graphicFrameLocks noChangeAspect="1"/>
          </p:cNvGraphicFramePr>
          <p:nvPr/>
        </p:nvGraphicFramePr>
        <p:xfrm>
          <a:off x="1444625" y="1066800"/>
          <a:ext cx="6249988" cy="4902200"/>
        </p:xfrm>
        <a:graphic>
          <a:graphicData uri="http://schemas.openxmlformats.org/presentationml/2006/ole">
            <mc:AlternateContent xmlns:mc="http://schemas.openxmlformats.org/markup-compatibility/2006">
              <mc:Choice xmlns:v="urn:schemas-microsoft-com:vml" Requires="v">
                <p:oleObj spid="_x0000_s2089" name="Document" r:id="rId4" imgW="6252120" imgH="4905360" progId="Word.Document.8">
                  <p:embed/>
                </p:oleObj>
              </mc:Choice>
              <mc:Fallback>
                <p:oleObj name="Document" r:id="rId4" imgW="6252120" imgH="4905360" progId="Word.Documen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4625" y="1066800"/>
                        <a:ext cx="6249988" cy="4902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76" name="Text Box 4"/>
          <p:cNvSpPr txBox="1">
            <a:spLocks noChangeArrowheads="1"/>
          </p:cNvSpPr>
          <p:nvPr/>
        </p:nvSpPr>
        <p:spPr bwMode="auto">
          <a:xfrm>
            <a:off x="1524000" y="2819400"/>
            <a:ext cx="1143000" cy="609398"/>
          </a:xfrm>
          <a:prstGeom prst="rect">
            <a:avLst/>
          </a:prstGeom>
          <a:noFill/>
          <a:ln w="9525">
            <a:noFill/>
            <a:miter lim="800000"/>
            <a:headEnd/>
            <a:tailEnd/>
          </a:ln>
          <a:effectLst/>
        </p:spPr>
        <p:txBody>
          <a:bodyPr>
            <a:spAutoFit/>
          </a:bodyPr>
          <a:lstStyle/>
          <a:p>
            <a:pPr>
              <a:lnSpc>
                <a:spcPct val="80000"/>
              </a:lnSpc>
              <a:spcBef>
                <a:spcPct val="15000"/>
              </a:spcBef>
              <a:spcAft>
                <a:spcPct val="15000"/>
              </a:spcAft>
            </a:pPr>
            <a:r>
              <a:rPr lang="en-US" sz="1400" dirty="0">
                <a:solidFill>
                  <a:srgbClr val="008000"/>
                </a:solidFill>
                <a:latin typeface="Times New Roman" pitchFamily="18" charset="0"/>
              </a:rPr>
              <a:t>New England Region</a:t>
            </a:r>
            <a:endParaRPr lang="en-US" sz="2400" dirty="0">
              <a:latin typeface="Times New Roman" pitchFamily="18" charset="0"/>
            </a:endParaRPr>
          </a:p>
        </p:txBody>
      </p:sp>
      <p:sp>
        <p:nvSpPr>
          <p:cNvPr id="3077" name="Text Box 5"/>
          <p:cNvSpPr txBox="1">
            <a:spLocks noChangeArrowheads="1"/>
          </p:cNvSpPr>
          <p:nvPr/>
        </p:nvSpPr>
        <p:spPr bwMode="auto">
          <a:xfrm>
            <a:off x="1600200" y="3817101"/>
            <a:ext cx="1219200" cy="458587"/>
          </a:xfrm>
          <a:prstGeom prst="rect">
            <a:avLst/>
          </a:prstGeom>
          <a:noFill/>
          <a:ln w="9525">
            <a:noFill/>
            <a:miter lim="800000"/>
            <a:headEnd/>
            <a:tailEnd/>
          </a:ln>
          <a:effectLst/>
        </p:spPr>
        <p:txBody>
          <a:bodyPr wrap="square">
            <a:spAutoFit/>
          </a:bodyPr>
          <a:lstStyle/>
          <a:p>
            <a:pPr>
              <a:lnSpc>
                <a:spcPct val="85000"/>
              </a:lnSpc>
              <a:spcBef>
                <a:spcPct val="10000"/>
              </a:spcBef>
              <a:spcAft>
                <a:spcPct val="10000"/>
              </a:spcAft>
            </a:pPr>
            <a:r>
              <a:rPr lang="en-US" sz="1400" dirty="0">
                <a:solidFill>
                  <a:srgbClr val="008000"/>
                </a:solidFill>
                <a:latin typeface="Times New Roman" pitchFamily="18" charset="0"/>
              </a:rPr>
              <a:t>Mid-Atlantic Region</a:t>
            </a:r>
            <a:endParaRPr lang="en-US" sz="2400" dirty="0">
              <a:latin typeface="Times New Roman" pitchFamily="18" charset="0"/>
            </a:endParaRPr>
          </a:p>
        </p:txBody>
      </p:sp>
      <p:sp>
        <p:nvSpPr>
          <p:cNvPr id="3078" name="Text Box 6"/>
          <p:cNvSpPr txBox="1">
            <a:spLocks noChangeArrowheads="1"/>
          </p:cNvSpPr>
          <p:nvPr/>
        </p:nvSpPr>
        <p:spPr bwMode="auto">
          <a:xfrm>
            <a:off x="1524000" y="4741182"/>
            <a:ext cx="1295400" cy="417230"/>
          </a:xfrm>
          <a:prstGeom prst="rect">
            <a:avLst/>
          </a:prstGeom>
          <a:noFill/>
          <a:ln w="9525">
            <a:noFill/>
            <a:miter lim="800000"/>
            <a:headEnd/>
            <a:tailEnd/>
          </a:ln>
          <a:effectLst/>
        </p:spPr>
        <p:txBody>
          <a:bodyPr>
            <a:spAutoFit/>
          </a:bodyPr>
          <a:lstStyle/>
          <a:p>
            <a:pPr>
              <a:lnSpc>
                <a:spcPct val="75000"/>
              </a:lnSpc>
              <a:spcBef>
                <a:spcPct val="10000"/>
              </a:spcBef>
              <a:spcAft>
                <a:spcPct val="10000"/>
              </a:spcAft>
            </a:pPr>
            <a:r>
              <a:rPr lang="en-US" sz="1400" dirty="0">
                <a:solidFill>
                  <a:srgbClr val="008000"/>
                </a:solidFill>
                <a:latin typeface="Times New Roman" pitchFamily="18" charset="0"/>
              </a:rPr>
              <a:t>Southern Region</a:t>
            </a:r>
            <a:endParaRPr lang="en-US" sz="2400" dirty="0">
              <a:latin typeface="Times New Roman" pitchFamily="18" charset="0"/>
            </a:endParaRPr>
          </a:p>
        </p:txBody>
      </p:sp>
      <p:sp>
        <p:nvSpPr>
          <p:cNvPr id="3096" name="Text Box 24"/>
          <p:cNvSpPr txBox="1">
            <a:spLocks noChangeArrowheads="1"/>
          </p:cNvSpPr>
          <p:nvPr/>
        </p:nvSpPr>
        <p:spPr bwMode="auto">
          <a:xfrm>
            <a:off x="974725" y="346075"/>
            <a:ext cx="4444743" cy="461665"/>
          </a:xfrm>
          <a:prstGeom prst="rect">
            <a:avLst/>
          </a:prstGeom>
          <a:solidFill>
            <a:schemeClr val="bg1"/>
          </a:solidFill>
          <a:ln w="9525">
            <a:noFill/>
            <a:miter lim="800000"/>
            <a:headEnd/>
            <a:tailEnd/>
          </a:ln>
          <a:effectLst/>
        </p:spPr>
        <p:txBody>
          <a:bodyPr wrap="none">
            <a:spAutoFit/>
          </a:bodyPr>
          <a:lstStyle/>
          <a:p>
            <a:r>
              <a:rPr lang="en-US" sz="2400" b="1" dirty="0">
                <a:solidFill>
                  <a:srgbClr val="FF0000"/>
                </a:solidFill>
                <a:latin typeface="Times New Roman" pitchFamily="18" charset="0"/>
              </a:rPr>
              <a:t>A: LIST THE ALTERNATIVES</a:t>
            </a:r>
          </a:p>
        </p:txBody>
      </p:sp>
      <p:sp>
        <p:nvSpPr>
          <p:cNvPr id="8" name="Text Box 5"/>
          <p:cNvSpPr txBox="1">
            <a:spLocks noChangeArrowheads="1"/>
          </p:cNvSpPr>
          <p:nvPr/>
        </p:nvSpPr>
        <p:spPr bwMode="auto">
          <a:xfrm>
            <a:off x="1600200" y="1093770"/>
            <a:ext cx="5824030" cy="400110"/>
          </a:xfrm>
          <a:prstGeom prst="rect">
            <a:avLst/>
          </a:prstGeom>
          <a:noFill/>
          <a:ln w="9525">
            <a:noFill/>
            <a:miter lim="800000"/>
            <a:headEnd/>
            <a:tailEnd/>
          </a:ln>
          <a:effectLst/>
        </p:spPr>
        <p:txBody>
          <a:bodyPr wrap="none">
            <a:spAutoFit/>
          </a:bodyPr>
          <a:lstStyle/>
          <a:p>
            <a:r>
              <a:rPr lang="en-US" sz="2000" dirty="0">
                <a:solidFill>
                  <a:srgbClr val="0033CC"/>
                </a:solidFill>
                <a:latin typeface="Times New Roman" pitchFamily="18" charset="0"/>
              </a:rPr>
              <a:t>Which colonial region would be a good place to settle?</a:t>
            </a:r>
            <a:endParaRPr lang="en-US" sz="2400" dirty="0">
              <a:latin typeface="Times New Roman" pitchFamily="18" charset="0"/>
            </a:endParaRPr>
          </a:p>
        </p:txBody>
      </p:sp>
    </p:spTree>
    <p:extLst>
      <p:ext uri="{BB962C8B-B14F-4D97-AF65-F5344CB8AC3E}">
        <p14:creationId xmlns:p14="http://schemas.microsoft.com/office/powerpoint/2010/main" val="251099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096"/>
                                        </p:tgtEl>
                                        <p:attrNameLst>
                                          <p:attrName>style.visibility</p:attrName>
                                        </p:attrNameLst>
                                      </p:cBhvr>
                                      <p:to>
                                        <p:strVal val="visible"/>
                                      </p:to>
                                    </p:set>
                                    <p:animEffect transition="in" filter="checkerboard(across)">
                                      <p:cBhvr>
                                        <p:cTn id="7" dur="500"/>
                                        <p:tgtEl>
                                          <p:spTgt spid="309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3076"/>
                                        </p:tgtEl>
                                        <p:attrNameLst>
                                          <p:attrName>style.visibility</p:attrName>
                                        </p:attrNameLst>
                                      </p:cBhvr>
                                      <p:to>
                                        <p:strVal val="visible"/>
                                      </p:to>
                                    </p:set>
                                    <p:anim calcmode="lin" valueType="num">
                                      <p:cBhvr additive="base">
                                        <p:cTn id="12" dur="500" fill="hold"/>
                                        <p:tgtEl>
                                          <p:spTgt spid="3076"/>
                                        </p:tgtEl>
                                        <p:attrNameLst>
                                          <p:attrName>ppt_x</p:attrName>
                                        </p:attrNameLst>
                                      </p:cBhvr>
                                      <p:tavLst>
                                        <p:tav tm="0">
                                          <p:val>
                                            <p:strVal val="#ppt_x"/>
                                          </p:val>
                                        </p:tav>
                                        <p:tav tm="100000">
                                          <p:val>
                                            <p:strVal val="#ppt_x"/>
                                          </p:val>
                                        </p:tav>
                                      </p:tavLst>
                                    </p:anim>
                                    <p:anim calcmode="lin" valueType="num">
                                      <p:cBhvr additive="base">
                                        <p:cTn id="13" dur="500" fill="hold"/>
                                        <p:tgtEl>
                                          <p:spTgt spid="3076"/>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3077"/>
                                        </p:tgtEl>
                                        <p:attrNameLst>
                                          <p:attrName>style.visibility</p:attrName>
                                        </p:attrNameLst>
                                      </p:cBhvr>
                                      <p:to>
                                        <p:strVal val="visible"/>
                                      </p:to>
                                    </p:set>
                                    <p:anim calcmode="lin" valueType="num">
                                      <p:cBhvr additive="base">
                                        <p:cTn id="18" dur="500" fill="hold"/>
                                        <p:tgtEl>
                                          <p:spTgt spid="3077"/>
                                        </p:tgtEl>
                                        <p:attrNameLst>
                                          <p:attrName>ppt_x</p:attrName>
                                        </p:attrNameLst>
                                      </p:cBhvr>
                                      <p:tavLst>
                                        <p:tav tm="0">
                                          <p:val>
                                            <p:strVal val="0-#ppt_w/2"/>
                                          </p:val>
                                        </p:tav>
                                        <p:tav tm="100000">
                                          <p:val>
                                            <p:strVal val="#ppt_x"/>
                                          </p:val>
                                        </p:tav>
                                      </p:tavLst>
                                    </p:anim>
                                    <p:anim calcmode="lin" valueType="num">
                                      <p:cBhvr additive="base">
                                        <p:cTn id="19" dur="500" fill="hold"/>
                                        <p:tgtEl>
                                          <p:spTgt spid="3077"/>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078"/>
                                        </p:tgtEl>
                                        <p:attrNameLst>
                                          <p:attrName>style.visibility</p:attrName>
                                        </p:attrNameLst>
                                      </p:cBhvr>
                                      <p:to>
                                        <p:strVal val="visible"/>
                                      </p:to>
                                    </p:set>
                                    <p:anim calcmode="lin" valueType="num">
                                      <p:cBhvr additive="base">
                                        <p:cTn id="24" dur="500" fill="hold"/>
                                        <p:tgtEl>
                                          <p:spTgt spid="3078"/>
                                        </p:tgtEl>
                                        <p:attrNameLst>
                                          <p:attrName>ppt_x</p:attrName>
                                        </p:attrNameLst>
                                      </p:cBhvr>
                                      <p:tavLst>
                                        <p:tav tm="0">
                                          <p:val>
                                            <p:strVal val="#ppt_x"/>
                                          </p:val>
                                        </p:tav>
                                        <p:tav tm="100000">
                                          <p:val>
                                            <p:strVal val="#ppt_x"/>
                                          </p:val>
                                        </p:tav>
                                      </p:tavLst>
                                    </p:anim>
                                    <p:anim calcmode="lin" valueType="num">
                                      <p:cBhvr additive="base">
                                        <p:cTn id="25" dur="500" fill="hold"/>
                                        <p:tgtEl>
                                          <p:spTgt spid="3078"/>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4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6" grpId="0" autoUpdateAnimBg="0"/>
      <p:bldP spid="3077" grpId="0" autoUpdateAnimBg="0"/>
      <p:bldP spid="3078" grpId="0" autoUpdateAnimBg="0"/>
      <p:bldP spid="3096" grpId="0" animBg="1" autoUpdateAnimBg="0"/>
      <p:bldP spid="8" grpId="0" autoUpdateAnimBg="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8" name="Object 2"/>
          <p:cNvGraphicFramePr>
            <a:graphicFrameLocks noChangeAspect="1"/>
          </p:cNvGraphicFramePr>
          <p:nvPr>
            <p:extLst/>
          </p:nvPr>
        </p:nvGraphicFramePr>
        <p:xfrm>
          <a:off x="1444625" y="1066800"/>
          <a:ext cx="6249988" cy="4902200"/>
        </p:xfrm>
        <a:graphic>
          <a:graphicData uri="http://schemas.openxmlformats.org/presentationml/2006/ole">
            <mc:AlternateContent xmlns:mc="http://schemas.openxmlformats.org/markup-compatibility/2006">
              <mc:Choice xmlns:v="urn:schemas-microsoft-com:vml" Requires="v">
                <p:oleObj spid="_x0000_s3114" name="Document" r:id="rId4" imgW="6248361" imgH="4904153" progId="Word.Document.8">
                  <p:embed/>
                </p:oleObj>
              </mc:Choice>
              <mc:Fallback>
                <p:oleObj name="Document" r:id="rId4" imgW="6248361" imgH="4904153" progId="Word.Document.8">
                  <p:embed/>
                  <p:pic>
                    <p:nvPicPr>
                      <p:cNvPr id="0" name=""/>
                      <p:cNvPicPr>
                        <a:picLocks noChangeAspect="1" noChangeArrowheads="1"/>
                      </p:cNvPicPr>
                      <p:nvPr/>
                    </p:nvPicPr>
                    <p:blipFill>
                      <a:blip r:embed="rId5"/>
                      <a:srcRect/>
                      <a:stretch>
                        <a:fillRect/>
                      </a:stretch>
                    </p:blipFill>
                    <p:spPr bwMode="auto">
                      <a:xfrm>
                        <a:off x="1444625" y="1066800"/>
                        <a:ext cx="6249988" cy="4902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03" name="Text Box 7"/>
          <p:cNvSpPr txBox="1">
            <a:spLocks noChangeArrowheads="1"/>
          </p:cNvSpPr>
          <p:nvPr/>
        </p:nvSpPr>
        <p:spPr bwMode="auto">
          <a:xfrm>
            <a:off x="2759833" y="1895274"/>
            <a:ext cx="1134866" cy="584775"/>
          </a:xfrm>
          <a:prstGeom prst="rect">
            <a:avLst/>
          </a:prstGeom>
          <a:noFill/>
          <a:ln w="9525">
            <a:noFill/>
            <a:miter lim="800000"/>
            <a:headEnd/>
            <a:tailEnd/>
          </a:ln>
          <a:effectLst/>
        </p:spPr>
        <p:txBody>
          <a:bodyPr wrap="square">
            <a:spAutoFit/>
          </a:bodyPr>
          <a:lstStyle/>
          <a:p>
            <a:r>
              <a:rPr lang="en-US" sz="1600" dirty="0">
                <a:solidFill>
                  <a:srgbClr val="7030A0"/>
                </a:solidFill>
                <a:latin typeface="Times New Roman" pitchFamily="18" charset="0"/>
              </a:rPr>
              <a:t>Quality Land</a:t>
            </a:r>
          </a:p>
        </p:txBody>
      </p:sp>
      <p:sp>
        <p:nvSpPr>
          <p:cNvPr id="4104" name="Rectangle 8"/>
          <p:cNvSpPr>
            <a:spLocks noChangeArrowheads="1"/>
          </p:cNvSpPr>
          <p:nvPr/>
        </p:nvSpPr>
        <p:spPr bwMode="auto">
          <a:xfrm>
            <a:off x="4057299" y="1895275"/>
            <a:ext cx="962123" cy="584775"/>
          </a:xfrm>
          <a:prstGeom prst="rect">
            <a:avLst/>
          </a:prstGeom>
          <a:noFill/>
          <a:ln w="9525">
            <a:noFill/>
            <a:miter lim="800000"/>
            <a:headEnd/>
            <a:tailEnd/>
          </a:ln>
          <a:effectLst/>
        </p:spPr>
        <p:txBody>
          <a:bodyPr wrap="none">
            <a:spAutoFit/>
          </a:bodyPr>
          <a:lstStyle/>
          <a:p>
            <a:r>
              <a:rPr lang="en-US" sz="1600" dirty="0">
                <a:solidFill>
                  <a:srgbClr val="990099"/>
                </a:solidFill>
                <a:latin typeface="Times New Roman" pitchFamily="18" charset="0"/>
              </a:rPr>
              <a:t>Farmable</a:t>
            </a:r>
          </a:p>
          <a:p>
            <a:r>
              <a:rPr lang="en-US" sz="1600" dirty="0">
                <a:solidFill>
                  <a:srgbClr val="7030A0"/>
                </a:solidFill>
                <a:latin typeface="Times New Roman" pitchFamily="18" charset="0"/>
              </a:rPr>
              <a:t>Climate</a:t>
            </a:r>
          </a:p>
        </p:txBody>
      </p:sp>
      <p:sp>
        <p:nvSpPr>
          <p:cNvPr id="4105" name="Rectangle 9"/>
          <p:cNvSpPr>
            <a:spLocks noChangeArrowheads="1"/>
          </p:cNvSpPr>
          <p:nvPr/>
        </p:nvSpPr>
        <p:spPr bwMode="auto">
          <a:xfrm>
            <a:off x="5258180" y="1895276"/>
            <a:ext cx="1072951" cy="584775"/>
          </a:xfrm>
          <a:prstGeom prst="rect">
            <a:avLst/>
          </a:prstGeom>
          <a:noFill/>
          <a:ln w="9525">
            <a:noFill/>
            <a:miter lim="800000"/>
            <a:headEnd/>
            <a:tailEnd/>
          </a:ln>
          <a:effectLst/>
        </p:spPr>
        <p:txBody>
          <a:bodyPr wrap="square">
            <a:spAutoFit/>
          </a:bodyPr>
          <a:lstStyle/>
          <a:p>
            <a:r>
              <a:rPr lang="en-US" sz="1600" dirty="0">
                <a:solidFill>
                  <a:srgbClr val="990099"/>
                </a:solidFill>
                <a:latin typeface="Times New Roman" pitchFamily="18" charset="0"/>
              </a:rPr>
              <a:t>Religious</a:t>
            </a:r>
          </a:p>
          <a:p>
            <a:r>
              <a:rPr lang="en-US" sz="1600" dirty="0">
                <a:solidFill>
                  <a:srgbClr val="990099"/>
                </a:solidFill>
                <a:latin typeface="Times New Roman" pitchFamily="18" charset="0"/>
              </a:rPr>
              <a:t>Tolerance</a:t>
            </a:r>
          </a:p>
        </p:txBody>
      </p:sp>
      <p:sp>
        <p:nvSpPr>
          <p:cNvPr id="4119" name="Text Box 23"/>
          <p:cNvSpPr txBox="1">
            <a:spLocks noChangeArrowheads="1"/>
          </p:cNvSpPr>
          <p:nvPr/>
        </p:nvSpPr>
        <p:spPr bwMode="auto">
          <a:xfrm>
            <a:off x="1127125" y="269875"/>
            <a:ext cx="3890873" cy="461665"/>
          </a:xfrm>
          <a:prstGeom prst="rect">
            <a:avLst/>
          </a:prstGeom>
          <a:solidFill>
            <a:schemeClr val="bg1"/>
          </a:solidFill>
          <a:ln w="9525">
            <a:noFill/>
            <a:miter lim="800000"/>
            <a:headEnd/>
            <a:tailEnd/>
          </a:ln>
          <a:effectLst/>
        </p:spPr>
        <p:txBody>
          <a:bodyPr wrap="none">
            <a:spAutoFit/>
          </a:bodyPr>
          <a:lstStyle/>
          <a:p>
            <a:r>
              <a:rPr lang="en-US" sz="2400" b="1" dirty="0">
                <a:solidFill>
                  <a:srgbClr val="FF0000"/>
                </a:solidFill>
                <a:latin typeface="Times New Roman" pitchFamily="18" charset="0"/>
              </a:rPr>
              <a:t>C: STATE THE CRITERIA</a:t>
            </a:r>
          </a:p>
        </p:txBody>
      </p:sp>
      <p:sp>
        <p:nvSpPr>
          <p:cNvPr id="15" name="Text Box 5"/>
          <p:cNvSpPr txBox="1">
            <a:spLocks noChangeArrowheads="1"/>
          </p:cNvSpPr>
          <p:nvPr/>
        </p:nvSpPr>
        <p:spPr bwMode="auto">
          <a:xfrm>
            <a:off x="1657604" y="1115592"/>
            <a:ext cx="5824030" cy="400110"/>
          </a:xfrm>
          <a:prstGeom prst="rect">
            <a:avLst/>
          </a:prstGeom>
          <a:noFill/>
          <a:ln w="9525">
            <a:noFill/>
            <a:miter lim="800000"/>
            <a:headEnd/>
            <a:tailEnd/>
          </a:ln>
          <a:effectLst/>
        </p:spPr>
        <p:txBody>
          <a:bodyPr wrap="none">
            <a:spAutoFit/>
          </a:bodyPr>
          <a:lstStyle/>
          <a:p>
            <a:r>
              <a:rPr lang="en-US" sz="2000" dirty="0">
                <a:solidFill>
                  <a:srgbClr val="0033CC"/>
                </a:solidFill>
                <a:latin typeface="Times New Roman" pitchFamily="18" charset="0"/>
              </a:rPr>
              <a:t>Which colonial region would be a good place to settle?</a:t>
            </a:r>
            <a:endParaRPr lang="en-US" sz="2400" dirty="0">
              <a:latin typeface="Times New Roman" pitchFamily="18" charset="0"/>
            </a:endParaRPr>
          </a:p>
        </p:txBody>
      </p:sp>
      <p:sp>
        <p:nvSpPr>
          <p:cNvPr id="17" name="Rectangle 9"/>
          <p:cNvSpPr>
            <a:spLocks noChangeArrowheads="1"/>
          </p:cNvSpPr>
          <p:nvPr/>
        </p:nvSpPr>
        <p:spPr bwMode="auto">
          <a:xfrm>
            <a:off x="6382903" y="1895275"/>
            <a:ext cx="1072951" cy="584775"/>
          </a:xfrm>
          <a:prstGeom prst="rect">
            <a:avLst/>
          </a:prstGeom>
          <a:noFill/>
          <a:ln w="9525">
            <a:noFill/>
            <a:miter lim="800000"/>
            <a:headEnd/>
            <a:tailEnd/>
          </a:ln>
          <a:effectLst/>
        </p:spPr>
        <p:txBody>
          <a:bodyPr wrap="square">
            <a:spAutoFit/>
          </a:bodyPr>
          <a:lstStyle/>
          <a:p>
            <a:r>
              <a:rPr lang="en-US" sz="1600" dirty="0">
                <a:solidFill>
                  <a:srgbClr val="990099"/>
                </a:solidFill>
                <a:latin typeface="Times New Roman" pitchFamily="18" charset="0"/>
              </a:rPr>
              <a:t>Political Freedom</a:t>
            </a:r>
          </a:p>
        </p:txBody>
      </p:sp>
      <p:sp>
        <p:nvSpPr>
          <p:cNvPr id="18" name="Text Box 4"/>
          <p:cNvSpPr txBox="1">
            <a:spLocks noChangeArrowheads="1"/>
          </p:cNvSpPr>
          <p:nvPr/>
        </p:nvSpPr>
        <p:spPr bwMode="auto">
          <a:xfrm>
            <a:off x="1524000" y="2819400"/>
            <a:ext cx="1143000" cy="609398"/>
          </a:xfrm>
          <a:prstGeom prst="rect">
            <a:avLst/>
          </a:prstGeom>
          <a:noFill/>
          <a:ln w="9525">
            <a:noFill/>
            <a:miter lim="800000"/>
            <a:headEnd/>
            <a:tailEnd/>
          </a:ln>
          <a:effectLst/>
        </p:spPr>
        <p:txBody>
          <a:bodyPr>
            <a:spAutoFit/>
          </a:bodyPr>
          <a:lstStyle/>
          <a:p>
            <a:pPr>
              <a:lnSpc>
                <a:spcPct val="80000"/>
              </a:lnSpc>
              <a:spcBef>
                <a:spcPct val="15000"/>
              </a:spcBef>
              <a:spcAft>
                <a:spcPct val="15000"/>
              </a:spcAft>
            </a:pPr>
            <a:r>
              <a:rPr lang="en-US" sz="1400" dirty="0">
                <a:solidFill>
                  <a:srgbClr val="008000"/>
                </a:solidFill>
                <a:latin typeface="Times New Roman" pitchFamily="18" charset="0"/>
              </a:rPr>
              <a:t>New England Region</a:t>
            </a:r>
            <a:endParaRPr lang="en-US" sz="2400" dirty="0">
              <a:latin typeface="Times New Roman" pitchFamily="18" charset="0"/>
            </a:endParaRPr>
          </a:p>
        </p:txBody>
      </p:sp>
      <p:sp>
        <p:nvSpPr>
          <p:cNvPr id="19" name="Text Box 5"/>
          <p:cNvSpPr txBox="1">
            <a:spLocks noChangeArrowheads="1"/>
          </p:cNvSpPr>
          <p:nvPr/>
        </p:nvSpPr>
        <p:spPr bwMode="auto">
          <a:xfrm>
            <a:off x="1600200" y="3817101"/>
            <a:ext cx="1219200" cy="458587"/>
          </a:xfrm>
          <a:prstGeom prst="rect">
            <a:avLst/>
          </a:prstGeom>
          <a:noFill/>
          <a:ln w="9525">
            <a:noFill/>
            <a:miter lim="800000"/>
            <a:headEnd/>
            <a:tailEnd/>
          </a:ln>
          <a:effectLst/>
        </p:spPr>
        <p:txBody>
          <a:bodyPr wrap="square">
            <a:spAutoFit/>
          </a:bodyPr>
          <a:lstStyle/>
          <a:p>
            <a:pPr>
              <a:lnSpc>
                <a:spcPct val="85000"/>
              </a:lnSpc>
              <a:spcBef>
                <a:spcPct val="10000"/>
              </a:spcBef>
              <a:spcAft>
                <a:spcPct val="10000"/>
              </a:spcAft>
            </a:pPr>
            <a:r>
              <a:rPr lang="en-US" sz="1400" dirty="0">
                <a:solidFill>
                  <a:srgbClr val="008000"/>
                </a:solidFill>
                <a:latin typeface="Times New Roman" pitchFamily="18" charset="0"/>
              </a:rPr>
              <a:t>Mid-Atlantic Region</a:t>
            </a:r>
            <a:endParaRPr lang="en-US" sz="2400" dirty="0">
              <a:latin typeface="Times New Roman" pitchFamily="18" charset="0"/>
            </a:endParaRPr>
          </a:p>
        </p:txBody>
      </p:sp>
      <p:sp>
        <p:nvSpPr>
          <p:cNvPr id="20" name="Text Box 6"/>
          <p:cNvSpPr txBox="1">
            <a:spLocks noChangeArrowheads="1"/>
          </p:cNvSpPr>
          <p:nvPr/>
        </p:nvSpPr>
        <p:spPr bwMode="auto">
          <a:xfrm>
            <a:off x="1524000" y="4741182"/>
            <a:ext cx="1295400" cy="417230"/>
          </a:xfrm>
          <a:prstGeom prst="rect">
            <a:avLst/>
          </a:prstGeom>
          <a:noFill/>
          <a:ln w="9525">
            <a:noFill/>
            <a:miter lim="800000"/>
            <a:headEnd/>
            <a:tailEnd/>
          </a:ln>
          <a:effectLst/>
        </p:spPr>
        <p:txBody>
          <a:bodyPr>
            <a:spAutoFit/>
          </a:bodyPr>
          <a:lstStyle/>
          <a:p>
            <a:pPr>
              <a:lnSpc>
                <a:spcPct val="75000"/>
              </a:lnSpc>
              <a:spcBef>
                <a:spcPct val="10000"/>
              </a:spcBef>
              <a:spcAft>
                <a:spcPct val="10000"/>
              </a:spcAft>
            </a:pPr>
            <a:r>
              <a:rPr lang="en-US" sz="1400" dirty="0">
                <a:solidFill>
                  <a:srgbClr val="008000"/>
                </a:solidFill>
                <a:latin typeface="Times New Roman" pitchFamily="18" charset="0"/>
              </a:rPr>
              <a:t>Southern Region</a:t>
            </a:r>
            <a:endParaRPr lang="en-US" sz="2400" dirty="0">
              <a:latin typeface="Times New Roman" pitchFamily="18" charset="0"/>
            </a:endParaRPr>
          </a:p>
        </p:txBody>
      </p:sp>
    </p:spTree>
    <p:extLst>
      <p:ext uri="{BB962C8B-B14F-4D97-AF65-F5344CB8AC3E}">
        <p14:creationId xmlns:p14="http://schemas.microsoft.com/office/powerpoint/2010/main" val="1690941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119"/>
                                        </p:tgtEl>
                                        <p:attrNameLst>
                                          <p:attrName>style.visibility</p:attrName>
                                        </p:attrNameLst>
                                      </p:cBhvr>
                                      <p:to>
                                        <p:strVal val="visible"/>
                                      </p:to>
                                    </p:set>
                                    <p:animEffect transition="in" filter="checkerboard(across)">
                                      <p:cBhvr>
                                        <p:cTn id="7" dur="500"/>
                                        <p:tgtEl>
                                          <p:spTgt spid="411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4103"/>
                                        </p:tgtEl>
                                        <p:attrNameLst>
                                          <p:attrName>style.visibility</p:attrName>
                                        </p:attrNameLst>
                                      </p:cBhvr>
                                      <p:to>
                                        <p:strVal val="visible"/>
                                      </p:to>
                                    </p:set>
                                    <p:anim calcmode="lin" valueType="num">
                                      <p:cBhvr additive="base">
                                        <p:cTn id="12" dur="500" fill="hold"/>
                                        <p:tgtEl>
                                          <p:spTgt spid="4103"/>
                                        </p:tgtEl>
                                        <p:attrNameLst>
                                          <p:attrName>ppt_x</p:attrName>
                                        </p:attrNameLst>
                                      </p:cBhvr>
                                      <p:tavLst>
                                        <p:tav tm="0">
                                          <p:val>
                                            <p:strVal val="#ppt_x"/>
                                          </p:val>
                                        </p:tav>
                                        <p:tav tm="100000">
                                          <p:val>
                                            <p:strVal val="#ppt_x"/>
                                          </p:val>
                                        </p:tav>
                                      </p:tavLst>
                                    </p:anim>
                                    <p:anim calcmode="lin" valueType="num">
                                      <p:cBhvr additive="base">
                                        <p:cTn id="13" dur="500" fill="hold"/>
                                        <p:tgtEl>
                                          <p:spTgt spid="4103"/>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grpId="0" nodeType="clickEffect">
                                  <p:stCondLst>
                                    <p:cond delay="0"/>
                                  </p:stCondLst>
                                  <p:childTnLst>
                                    <p:set>
                                      <p:cBhvr>
                                        <p:cTn id="17" dur="1" fill="hold">
                                          <p:stCondLst>
                                            <p:cond delay="0"/>
                                          </p:stCondLst>
                                        </p:cTn>
                                        <p:tgtEl>
                                          <p:spTgt spid="4104"/>
                                        </p:tgtEl>
                                        <p:attrNameLst>
                                          <p:attrName>style.visibility</p:attrName>
                                        </p:attrNameLst>
                                      </p:cBhvr>
                                      <p:to>
                                        <p:strVal val="visible"/>
                                      </p:to>
                                    </p:set>
                                    <p:anim calcmode="lin" valueType="num">
                                      <p:cBhvr additive="base">
                                        <p:cTn id="18" dur="500" fill="hold"/>
                                        <p:tgtEl>
                                          <p:spTgt spid="4104"/>
                                        </p:tgtEl>
                                        <p:attrNameLst>
                                          <p:attrName>ppt_x</p:attrName>
                                        </p:attrNameLst>
                                      </p:cBhvr>
                                      <p:tavLst>
                                        <p:tav tm="0">
                                          <p:val>
                                            <p:strVal val="#ppt_x"/>
                                          </p:val>
                                        </p:tav>
                                        <p:tav tm="100000">
                                          <p:val>
                                            <p:strVal val="#ppt_x"/>
                                          </p:val>
                                        </p:tav>
                                      </p:tavLst>
                                    </p:anim>
                                    <p:anim calcmode="lin" valueType="num">
                                      <p:cBhvr additive="base">
                                        <p:cTn id="19" dur="500" fill="hold"/>
                                        <p:tgtEl>
                                          <p:spTgt spid="4104"/>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1" fill="hold" grpId="0" nodeType="clickEffect">
                                  <p:stCondLst>
                                    <p:cond delay="0"/>
                                  </p:stCondLst>
                                  <p:childTnLst>
                                    <p:set>
                                      <p:cBhvr>
                                        <p:cTn id="23" dur="1" fill="hold">
                                          <p:stCondLst>
                                            <p:cond delay="0"/>
                                          </p:stCondLst>
                                        </p:cTn>
                                        <p:tgtEl>
                                          <p:spTgt spid="4105"/>
                                        </p:tgtEl>
                                        <p:attrNameLst>
                                          <p:attrName>style.visibility</p:attrName>
                                        </p:attrNameLst>
                                      </p:cBhvr>
                                      <p:to>
                                        <p:strVal val="visible"/>
                                      </p:to>
                                    </p:set>
                                    <p:anim calcmode="lin" valueType="num">
                                      <p:cBhvr additive="base">
                                        <p:cTn id="24" dur="500" fill="hold"/>
                                        <p:tgtEl>
                                          <p:spTgt spid="4105"/>
                                        </p:tgtEl>
                                        <p:attrNameLst>
                                          <p:attrName>ppt_x</p:attrName>
                                        </p:attrNameLst>
                                      </p:cBhvr>
                                      <p:tavLst>
                                        <p:tav tm="0">
                                          <p:val>
                                            <p:strVal val="#ppt_x"/>
                                          </p:val>
                                        </p:tav>
                                        <p:tav tm="100000">
                                          <p:val>
                                            <p:strVal val="#ppt_x"/>
                                          </p:val>
                                        </p:tav>
                                      </p:tavLst>
                                    </p:anim>
                                    <p:anim calcmode="lin" valueType="num">
                                      <p:cBhvr additive="base">
                                        <p:cTn id="25" dur="500" fill="hold"/>
                                        <p:tgtEl>
                                          <p:spTgt spid="4105"/>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499"/>
                                          </p:stCondLst>
                                        </p:cTn>
                                        <p:tgtEl>
                                          <p:spTgt spid="15"/>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2" presetClass="entr" presetSubtype="1"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fill="hold"/>
                                        <p:tgtEl>
                                          <p:spTgt spid="17"/>
                                        </p:tgtEl>
                                        <p:attrNameLst>
                                          <p:attrName>ppt_x</p:attrName>
                                        </p:attrNameLst>
                                      </p:cBhvr>
                                      <p:tavLst>
                                        <p:tav tm="0">
                                          <p:val>
                                            <p:strVal val="#ppt_x"/>
                                          </p:val>
                                        </p:tav>
                                        <p:tav tm="100000">
                                          <p:val>
                                            <p:strVal val="#ppt_x"/>
                                          </p:val>
                                        </p:tav>
                                      </p:tavLst>
                                    </p:anim>
                                    <p:anim calcmode="lin" valueType="num">
                                      <p:cBhvr additive="base">
                                        <p:cTn id="35"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1"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ppt_x"/>
                                          </p:val>
                                        </p:tav>
                                        <p:tav tm="100000">
                                          <p:val>
                                            <p:strVal val="#ppt_x"/>
                                          </p:val>
                                        </p:tav>
                                      </p:tavLst>
                                    </p:anim>
                                    <p:anim calcmode="lin" valueType="num">
                                      <p:cBhvr additive="base">
                                        <p:cTn id="41"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500" fill="hold"/>
                                        <p:tgtEl>
                                          <p:spTgt spid="19"/>
                                        </p:tgtEl>
                                        <p:attrNameLst>
                                          <p:attrName>ppt_x</p:attrName>
                                        </p:attrNameLst>
                                      </p:cBhvr>
                                      <p:tavLst>
                                        <p:tav tm="0">
                                          <p:val>
                                            <p:strVal val="0-#ppt_w/2"/>
                                          </p:val>
                                        </p:tav>
                                        <p:tav tm="100000">
                                          <p:val>
                                            <p:strVal val="#ppt_x"/>
                                          </p:val>
                                        </p:tav>
                                      </p:tavLst>
                                    </p:anim>
                                    <p:anim calcmode="lin" valueType="num">
                                      <p:cBhvr additive="base">
                                        <p:cTn id="47"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fill="hold"/>
                                        <p:tgtEl>
                                          <p:spTgt spid="20"/>
                                        </p:tgtEl>
                                        <p:attrNameLst>
                                          <p:attrName>ppt_x</p:attrName>
                                        </p:attrNameLst>
                                      </p:cBhvr>
                                      <p:tavLst>
                                        <p:tav tm="0">
                                          <p:val>
                                            <p:strVal val="#ppt_x"/>
                                          </p:val>
                                        </p:tav>
                                        <p:tav tm="100000">
                                          <p:val>
                                            <p:strVal val="#ppt_x"/>
                                          </p:val>
                                        </p:tav>
                                      </p:tavLst>
                                    </p:anim>
                                    <p:anim calcmode="lin" valueType="num">
                                      <p:cBhvr additive="base">
                                        <p:cTn id="53"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3" grpId="0" autoUpdateAnimBg="0"/>
      <p:bldP spid="4104" grpId="0" autoUpdateAnimBg="0"/>
      <p:bldP spid="4105" grpId="0" autoUpdateAnimBg="0"/>
      <p:bldP spid="4119" grpId="0" animBg="1" autoUpdateAnimBg="0"/>
      <p:bldP spid="15" grpId="0" autoUpdateAnimBg="0"/>
      <p:bldP spid="17" grpId="0" autoUpdateAnimBg="0"/>
      <p:bldP spid="18" grpId="0" autoUpdateAnimBg="0"/>
      <p:bldP spid="19" grpId="0" autoUpdateAnimBg="0"/>
      <p:bldP spid="20" grpId="0" autoUpdateAnimBg="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8" name="Object 2"/>
          <p:cNvGraphicFramePr>
            <a:graphicFrameLocks noChangeAspect="1"/>
          </p:cNvGraphicFramePr>
          <p:nvPr>
            <p:extLst>
              <p:ext uri="{D42A27DB-BD31-4B8C-83A1-F6EECF244321}">
                <p14:modId xmlns:p14="http://schemas.microsoft.com/office/powerpoint/2010/main" val="2927378336"/>
              </p:ext>
            </p:extLst>
          </p:nvPr>
        </p:nvGraphicFramePr>
        <p:xfrm>
          <a:off x="1232839" y="1115592"/>
          <a:ext cx="6249988" cy="4902200"/>
        </p:xfrm>
        <a:graphic>
          <a:graphicData uri="http://schemas.openxmlformats.org/presentationml/2006/ole">
            <mc:AlternateContent xmlns:mc="http://schemas.openxmlformats.org/markup-compatibility/2006">
              <mc:Choice xmlns:v="urn:schemas-microsoft-com:vml" Requires="v">
                <p:oleObj spid="_x0000_s7207" name="Document" r:id="rId4" imgW="6248361" imgH="4904153" progId="Word.Document.8">
                  <p:embed/>
                </p:oleObj>
              </mc:Choice>
              <mc:Fallback>
                <p:oleObj name="Document" r:id="rId4" imgW="6248361" imgH="4904153" progId="Word.Document.8">
                  <p:embed/>
                  <p:pic>
                    <p:nvPicPr>
                      <p:cNvPr id="0" name=""/>
                      <p:cNvPicPr>
                        <a:picLocks noChangeAspect="1" noChangeArrowheads="1"/>
                      </p:cNvPicPr>
                      <p:nvPr/>
                    </p:nvPicPr>
                    <p:blipFill>
                      <a:blip r:embed="rId5"/>
                      <a:srcRect/>
                      <a:stretch>
                        <a:fillRect/>
                      </a:stretch>
                    </p:blipFill>
                    <p:spPr bwMode="auto">
                      <a:xfrm>
                        <a:off x="1232839" y="1115592"/>
                        <a:ext cx="6249988" cy="4902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03" name="Text Box 7"/>
          <p:cNvSpPr txBox="1">
            <a:spLocks noChangeArrowheads="1"/>
          </p:cNvSpPr>
          <p:nvPr/>
        </p:nvSpPr>
        <p:spPr bwMode="auto">
          <a:xfrm>
            <a:off x="2759833" y="1895274"/>
            <a:ext cx="1134866" cy="584775"/>
          </a:xfrm>
          <a:prstGeom prst="rect">
            <a:avLst/>
          </a:prstGeom>
          <a:noFill/>
          <a:ln w="9525">
            <a:noFill/>
            <a:miter lim="800000"/>
            <a:headEnd/>
            <a:tailEnd/>
          </a:ln>
          <a:effectLst/>
        </p:spPr>
        <p:txBody>
          <a:bodyPr wrap="square">
            <a:spAutoFit/>
          </a:bodyPr>
          <a:lstStyle/>
          <a:p>
            <a:r>
              <a:rPr lang="en-US" sz="1600" dirty="0">
                <a:solidFill>
                  <a:srgbClr val="7030A0"/>
                </a:solidFill>
                <a:latin typeface="Times New Roman" pitchFamily="18" charset="0"/>
              </a:rPr>
              <a:t>Quality Land</a:t>
            </a:r>
          </a:p>
        </p:txBody>
      </p:sp>
      <p:sp>
        <p:nvSpPr>
          <p:cNvPr id="4104" name="Rectangle 8"/>
          <p:cNvSpPr>
            <a:spLocks noChangeArrowheads="1"/>
          </p:cNvSpPr>
          <p:nvPr/>
        </p:nvSpPr>
        <p:spPr bwMode="auto">
          <a:xfrm>
            <a:off x="4057299" y="1895275"/>
            <a:ext cx="962123" cy="584775"/>
          </a:xfrm>
          <a:prstGeom prst="rect">
            <a:avLst/>
          </a:prstGeom>
          <a:noFill/>
          <a:ln w="9525">
            <a:noFill/>
            <a:miter lim="800000"/>
            <a:headEnd/>
            <a:tailEnd/>
          </a:ln>
          <a:effectLst/>
        </p:spPr>
        <p:txBody>
          <a:bodyPr wrap="none">
            <a:spAutoFit/>
          </a:bodyPr>
          <a:lstStyle/>
          <a:p>
            <a:r>
              <a:rPr lang="en-US" sz="1600" dirty="0">
                <a:solidFill>
                  <a:srgbClr val="990099"/>
                </a:solidFill>
                <a:latin typeface="Times New Roman" pitchFamily="18" charset="0"/>
              </a:rPr>
              <a:t>Farmable</a:t>
            </a:r>
          </a:p>
          <a:p>
            <a:r>
              <a:rPr lang="en-US" sz="1600" dirty="0">
                <a:solidFill>
                  <a:srgbClr val="7030A0"/>
                </a:solidFill>
                <a:latin typeface="Times New Roman" pitchFamily="18" charset="0"/>
              </a:rPr>
              <a:t>Climate</a:t>
            </a:r>
          </a:p>
        </p:txBody>
      </p:sp>
      <p:sp>
        <p:nvSpPr>
          <p:cNvPr id="4105" name="Rectangle 9"/>
          <p:cNvSpPr>
            <a:spLocks noChangeArrowheads="1"/>
          </p:cNvSpPr>
          <p:nvPr/>
        </p:nvSpPr>
        <p:spPr bwMode="auto">
          <a:xfrm>
            <a:off x="5258180" y="1895276"/>
            <a:ext cx="1072951" cy="584775"/>
          </a:xfrm>
          <a:prstGeom prst="rect">
            <a:avLst/>
          </a:prstGeom>
          <a:noFill/>
          <a:ln w="9525">
            <a:noFill/>
            <a:miter lim="800000"/>
            <a:headEnd/>
            <a:tailEnd/>
          </a:ln>
          <a:effectLst/>
        </p:spPr>
        <p:txBody>
          <a:bodyPr wrap="square">
            <a:spAutoFit/>
          </a:bodyPr>
          <a:lstStyle/>
          <a:p>
            <a:r>
              <a:rPr lang="en-US" sz="1600" dirty="0">
                <a:solidFill>
                  <a:srgbClr val="990099"/>
                </a:solidFill>
                <a:latin typeface="Times New Roman" pitchFamily="18" charset="0"/>
              </a:rPr>
              <a:t>Religious</a:t>
            </a:r>
          </a:p>
          <a:p>
            <a:r>
              <a:rPr lang="en-US" sz="1600" dirty="0">
                <a:solidFill>
                  <a:srgbClr val="990099"/>
                </a:solidFill>
                <a:latin typeface="Times New Roman" pitchFamily="18" charset="0"/>
              </a:rPr>
              <a:t>Tolerance</a:t>
            </a:r>
          </a:p>
        </p:txBody>
      </p:sp>
      <p:sp>
        <p:nvSpPr>
          <p:cNvPr id="4119" name="Text Box 23"/>
          <p:cNvSpPr txBox="1">
            <a:spLocks noChangeArrowheads="1"/>
          </p:cNvSpPr>
          <p:nvPr/>
        </p:nvSpPr>
        <p:spPr bwMode="auto">
          <a:xfrm>
            <a:off x="1127125" y="269875"/>
            <a:ext cx="4788490" cy="677108"/>
          </a:xfrm>
          <a:prstGeom prst="rect">
            <a:avLst/>
          </a:prstGeom>
          <a:solidFill>
            <a:schemeClr val="bg1"/>
          </a:solidFill>
          <a:ln w="9525">
            <a:noFill/>
            <a:miter lim="800000"/>
            <a:headEnd/>
            <a:tailEnd/>
          </a:ln>
          <a:effectLst/>
        </p:spPr>
        <p:txBody>
          <a:bodyPr wrap="none">
            <a:spAutoFit/>
          </a:bodyPr>
          <a:lstStyle/>
          <a:p>
            <a:pPr lvl="0"/>
            <a:r>
              <a:rPr lang="en-US" sz="2000" b="1" dirty="0">
                <a:solidFill>
                  <a:srgbClr val="FF0000"/>
                </a:solidFill>
                <a:latin typeface="Times New Roman" pitchFamily="18" charset="0"/>
              </a:rPr>
              <a:t>E: EVALUATE THE ALTERNATIVES</a:t>
            </a:r>
            <a:r>
              <a:rPr lang="en-US" sz="2400" b="1" dirty="0">
                <a:solidFill>
                  <a:srgbClr val="FF0000"/>
                </a:solidFill>
                <a:latin typeface="Times New Roman" pitchFamily="18" charset="0"/>
              </a:rPr>
              <a:t> </a:t>
            </a:r>
            <a:r>
              <a:rPr lang="en-US" sz="2400" dirty="0">
                <a:latin typeface="Times New Roman" pitchFamily="18" charset="0"/>
              </a:rPr>
              <a:t> </a:t>
            </a:r>
          </a:p>
          <a:p>
            <a:pPr lvl="0"/>
            <a:r>
              <a:rPr lang="en-US" dirty="0">
                <a:latin typeface="Times New Roman" pitchFamily="18" charset="0"/>
              </a:rPr>
              <a:t>Rate On A Scale From 3 (Best) to 0 (Worst)</a:t>
            </a:r>
          </a:p>
        </p:txBody>
      </p:sp>
      <p:sp>
        <p:nvSpPr>
          <p:cNvPr id="15" name="Text Box 5"/>
          <p:cNvSpPr txBox="1">
            <a:spLocks noChangeArrowheads="1"/>
          </p:cNvSpPr>
          <p:nvPr/>
        </p:nvSpPr>
        <p:spPr bwMode="auto">
          <a:xfrm>
            <a:off x="1657604" y="1115592"/>
            <a:ext cx="5824030" cy="400110"/>
          </a:xfrm>
          <a:prstGeom prst="rect">
            <a:avLst/>
          </a:prstGeom>
          <a:noFill/>
          <a:ln w="9525">
            <a:noFill/>
            <a:miter lim="800000"/>
            <a:headEnd/>
            <a:tailEnd/>
          </a:ln>
          <a:effectLst/>
        </p:spPr>
        <p:txBody>
          <a:bodyPr wrap="none">
            <a:spAutoFit/>
          </a:bodyPr>
          <a:lstStyle/>
          <a:p>
            <a:r>
              <a:rPr lang="en-US" sz="2000" dirty="0">
                <a:solidFill>
                  <a:srgbClr val="0033CC"/>
                </a:solidFill>
                <a:latin typeface="Times New Roman" pitchFamily="18" charset="0"/>
              </a:rPr>
              <a:t>Which colonial region would be a good place to settle?</a:t>
            </a:r>
            <a:endParaRPr lang="en-US" sz="2400" dirty="0">
              <a:latin typeface="Times New Roman" pitchFamily="18" charset="0"/>
            </a:endParaRPr>
          </a:p>
        </p:txBody>
      </p:sp>
      <p:sp>
        <p:nvSpPr>
          <p:cNvPr id="17" name="Rectangle 9"/>
          <p:cNvSpPr>
            <a:spLocks noChangeArrowheads="1"/>
          </p:cNvSpPr>
          <p:nvPr/>
        </p:nvSpPr>
        <p:spPr bwMode="auto">
          <a:xfrm>
            <a:off x="6382903" y="1895275"/>
            <a:ext cx="1072951" cy="584775"/>
          </a:xfrm>
          <a:prstGeom prst="rect">
            <a:avLst/>
          </a:prstGeom>
          <a:noFill/>
          <a:ln w="9525">
            <a:noFill/>
            <a:miter lim="800000"/>
            <a:headEnd/>
            <a:tailEnd/>
          </a:ln>
          <a:effectLst/>
        </p:spPr>
        <p:txBody>
          <a:bodyPr wrap="square">
            <a:spAutoFit/>
          </a:bodyPr>
          <a:lstStyle/>
          <a:p>
            <a:r>
              <a:rPr lang="en-US" sz="1600" dirty="0">
                <a:solidFill>
                  <a:srgbClr val="990099"/>
                </a:solidFill>
                <a:latin typeface="Times New Roman" pitchFamily="18" charset="0"/>
              </a:rPr>
              <a:t>Political Freedom</a:t>
            </a:r>
          </a:p>
        </p:txBody>
      </p:sp>
      <p:sp>
        <p:nvSpPr>
          <p:cNvPr id="18" name="Text Box 4"/>
          <p:cNvSpPr txBox="1">
            <a:spLocks noChangeArrowheads="1"/>
          </p:cNvSpPr>
          <p:nvPr/>
        </p:nvSpPr>
        <p:spPr bwMode="auto">
          <a:xfrm>
            <a:off x="1524000" y="2819400"/>
            <a:ext cx="1143000" cy="609398"/>
          </a:xfrm>
          <a:prstGeom prst="rect">
            <a:avLst/>
          </a:prstGeom>
          <a:noFill/>
          <a:ln w="9525">
            <a:noFill/>
            <a:miter lim="800000"/>
            <a:headEnd/>
            <a:tailEnd/>
          </a:ln>
          <a:effectLst/>
        </p:spPr>
        <p:txBody>
          <a:bodyPr>
            <a:spAutoFit/>
          </a:bodyPr>
          <a:lstStyle/>
          <a:p>
            <a:pPr>
              <a:lnSpc>
                <a:spcPct val="80000"/>
              </a:lnSpc>
              <a:spcBef>
                <a:spcPct val="15000"/>
              </a:spcBef>
              <a:spcAft>
                <a:spcPct val="15000"/>
              </a:spcAft>
            </a:pPr>
            <a:r>
              <a:rPr lang="en-US" sz="1400" dirty="0">
                <a:solidFill>
                  <a:srgbClr val="008000"/>
                </a:solidFill>
                <a:latin typeface="Times New Roman" pitchFamily="18" charset="0"/>
              </a:rPr>
              <a:t>New England Region</a:t>
            </a:r>
            <a:endParaRPr lang="en-US" sz="2400" dirty="0">
              <a:latin typeface="Times New Roman" pitchFamily="18" charset="0"/>
            </a:endParaRPr>
          </a:p>
        </p:txBody>
      </p:sp>
      <p:sp>
        <p:nvSpPr>
          <p:cNvPr id="19" name="Text Box 5"/>
          <p:cNvSpPr txBox="1">
            <a:spLocks noChangeArrowheads="1"/>
          </p:cNvSpPr>
          <p:nvPr/>
        </p:nvSpPr>
        <p:spPr bwMode="auto">
          <a:xfrm>
            <a:off x="1600200" y="3817101"/>
            <a:ext cx="1219200" cy="458587"/>
          </a:xfrm>
          <a:prstGeom prst="rect">
            <a:avLst/>
          </a:prstGeom>
          <a:noFill/>
          <a:ln w="9525">
            <a:noFill/>
            <a:miter lim="800000"/>
            <a:headEnd/>
            <a:tailEnd/>
          </a:ln>
          <a:effectLst/>
        </p:spPr>
        <p:txBody>
          <a:bodyPr wrap="square">
            <a:spAutoFit/>
          </a:bodyPr>
          <a:lstStyle/>
          <a:p>
            <a:pPr>
              <a:lnSpc>
                <a:spcPct val="85000"/>
              </a:lnSpc>
              <a:spcBef>
                <a:spcPct val="10000"/>
              </a:spcBef>
              <a:spcAft>
                <a:spcPct val="10000"/>
              </a:spcAft>
            </a:pPr>
            <a:r>
              <a:rPr lang="en-US" sz="1400" dirty="0">
                <a:solidFill>
                  <a:srgbClr val="008000"/>
                </a:solidFill>
                <a:latin typeface="Times New Roman" pitchFamily="18" charset="0"/>
              </a:rPr>
              <a:t>Mid-Atlantic Region</a:t>
            </a:r>
            <a:endParaRPr lang="en-US" sz="2400" dirty="0">
              <a:latin typeface="Times New Roman" pitchFamily="18" charset="0"/>
            </a:endParaRPr>
          </a:p>
        </p:txBody>
      </p:sp>
      <p:sp>
        <p:nvSpPr>
          <p:cNvPr id="20" name="Text Box 6"/>
          <p:cNvSpPr txBox="1">
            <a:spLocks noChangeArrowheads="1"/>
          </p:cNvSpPr>
          <p:nvPr/>
        </p:nvSpPr>
        <p:spPr bwMode="auto">
          <a:xfrm>
            <a:off x="1524000" y="4741182"/>
            <a:ext cx="1295400" cy="417230"/>
          </a:xfrm>
          <a:prstGeom prst="rect">
            <a:avLst/>
          </a:prstGeom>
          <a:noFill/>
          <a:ln w="9525">
            <a:noFill/>
            <a:miter lim="800000"/>
            <a:headEnd/>
            <a:tailEnd/>
          </a:ln>
          <a:effectLst/>
        </p:spPr>
        <p:txBody>
          <a:bodyPr>
            <a:spAutoFit/>
          </a:bodyPr>
          <a:lstStyle/>
          <a:p>
            <a:pPr>
              <a:lnSpc>
                <a:spcPct val="75000"/>
              </a:lnSpc>
              <a:spcBef>
                <a:spcPct val="10000"/>
              </a:spcBef>
              <a:spcAft>
                <a:spcPct val="10000"/>
              </a:spcAft>
            </a:pPr>
            <a:r>
              <a:rPr lang="en-US" sz="1400" dirty="0">
                <a:solidFill>
                  <a:srgbClr val="008000"/>
                </a:solidFill>
                <a:latin typeface="Times New Roman" pitchFamily="18" charset="0"/>
              </a:rPr>
              <a:t>Southern Region</a:t>
            </a:r>
            <a:endParaRPr lang="en-US" sz="2400" dirty="0">
              <a:latin typeface="Times New Roman" pitchFamily="18" charset="0"/>
            </a:endParaRPr>
          </a:p>
        </p:txBody>
      </p:sp>
      <p:sp>
        <p:nvSpPr>
          <p:cNvPr id="2" name="TextBox 1"/>
          <p:cNvSpPr txBox="1"/>
          <p:nvPr/>
        </p:nvSpPr>
        <p:spPr>
          <a:xfrm>
            <a:off x="4356259" y="4587292"/>
            <a:ext cx="426720" cy="307777"/>
          </a:xfrm>
          <a:prstGeom prst="rect">
            <a:avLst/>
          </a:prstGeom>
          <a:noFill/>
        </p:spPr>
        <p:txBody>
          <a:bodyPr wrap="square" rtlCol="0">
            <a:spAutoFit/>
          </a:bodyPr>
          <a:lstStyle/>
          <a:p>
            <a:r>
              <a:rPr lang="en-US" dirty="0"/>
              <a:t>3</a:t>
            </a:r>
          </a:p>
        </p:txBody>
      </p:sp>
      <p:sp>
        <p:nvSpPr>
          <p:cNvPr id="3" name="TextBox 2"/>
          <p:cNvSpPr txBox="1"/>
          <p:nvPr/>
        </p:nvSpPr>
        <p:spPr>
          <a:xfrm>
            <a:off x="5618753" y="4587291"/>
            <a:ext cx="496389" cy="307777"/>
          </a:xfrm>
          <a:prstGeom prst="rect">
            <a:avLst/>
          </a:prstGeom>
          <a:noFill/>
        </p:spPr>
        <p:txBody>
          <a:bodyPr wrap="square" rtlCol="0">
            <a:spAutoFit/>
          </a:bodyPr>
          <a:lstStyle/>
          <a:p>
            <a:r>
              <a:rPr lang="en-US" dirty="0"/>
              <a:t>2</a:t>
            </a:r>
          </a:p>
        </p:txBody>
      </p:sp>
      <p:sp>
        <p:nvSpPr>
          <p:cNvPr id="4" name="TextBox 3"/>
          <p:cNvSpPr txBox="1"/>
          <p:nvPr/>
        </p:nvSpPr>
        <p:spPr>
          <a:xfrm>
            <a:off x="6636476" y="4602582"/>
            <a:ext cx="714103" cy="307777"/>
          </a:xfrm>
          <a:prstGeom prst="rect">
            <a:avLst/>
          </a:prstGeom>
          <a:noFill/>
        </p:spPr>
        <p:txBody>
          <a:bodyPr wrap="square" rtlCol="0">
            <a:spAutoFit/>
          </a:bodyPr>
          <a:lstStyle/>
          <a:p>
            <a:r>
              <a:rPr lang="en-US" dirty="0"/>
              <a:t>1</a:t>
            </a:r>
          </a:p>
        </p:txBody>
      </p:sp>
      <p:sp>
        <p:nvSpPr>
          <p:cNvPr id="16" name="TextBox 15"/>
          <p:cNvSpPr txBox="1"/>
          <p:nvPr/>
        </p:nvSpPr>
        <p:spPr>
          <a:xfrm>
            <a:off x="3069613" y="4587293"/>
            <a:ext cx="426720" cy="307777"/>
          </a:xfrm>
          <a:prstGeom prst="rect">
            <a:avLst/>
          </a:prstGeom>
          <a:noFill/>
        </p:spPr>
        <p:txBody>
          <a:bodyPr wrap="square" rtlCol="0">
            <a:spAutoFit/>
          </a:bodyPr>
          <a:lstStyle/>
          <a:p>
            <a:r>
              <a:rPr lang="en-US" dirty="0"/>
              <a:t>3</a:t>
            </a:r>
          </a:p>
        </p:txBody>
      </p:sp>
      <p:sp>
        <p:nvSpPr>
          <p:cNvPr id="21" name="TextBox 20"/>
          <p:cNvSpPr txBox="1"/>
          <p:nvPr/>
        </p:nvSpPr>
        <p:spPr>
          <a:xfrm>
            <a:off x="5629684" y="3622942"/>
            <a:ext cx="426720" cy="307777"/>
          </a:xfrm>
          <a:prstGeom prst="rect">
            <a:avLst/>
          </a:prstGeom>
          <a:noFill/>
        </p:spPr>
        <p:txBody>
          <a:bodyPr wrap="square" rtlCol="0">
            <a:spAutoFit/>
          </a:bodyPr>
          <a:lstStyle/>
          <a:p>
            <a:r>
              <a:rPr lang="en-US" dirty="0"/>
              <a:t>3</a:t>
            </a:r>
          </a:p>
        </p:txBody>
      </p:sp>
      <p:sp>
        <p:nvSpPr>
          <p:cNvPr id="22" name="TextBox 21"/>
          <p:cNvSpPr txBox="1"/>
          <p:nvPr/>
        </p:nvSpPr>
        <p:spPr>
          <a:xfrm>
            <a:off x="6706018" y="3622941"/>
            <a:ext cx="426720" cy="307777"/>
          </a:xfrm>
          <a:prstGeom prst="rect">
            <a:avLst/>
          </a:prstGeom>
          <a:noFill/>
        </p:spPr>
        <p:txBody>
          <a:bodyPr wrap="square" rtlCol="0">
            <a:spAutoFit/>
          </a:bodyPr>
          <a:lstStyle/>
          <a:p>
            <a:r>
              <a:rPr lang="en-US" dirty="0"/>
              <a:t>3</a:t>
            </a:r>
          </a:p>
        </p:txBody>
      </p:sp>
      <p:sp>
        <p:nvSpPr>
          <p:cNvPr id="23" name="TextBox 22"/>
          <p:cNvSpPr txBox="1"/>
          <p:nvPr/>
        </p:nvSpPr>
        <p:spPr>
          <a:xfrm>
            <a:off x="3142115" y="3627953"/>
            <a:ext cx="496389" cy="307777"/>
          </a:xfrm>
          <a:prstGeom prst="rect">
            <a:avLst/>
          </a:prstGeom>
          <a:noFill/>
        </p:spPr>
        <p:txBody>
          <a:bodyPr wrap="square" rtlCol="0">
            <a:spAutoFit/>
          </a:bodyPr>
          <a:lstStyle/>
          <a:p>
            <a:r>
              <a:rPr lang="en-US" dirty="0"/>
              <a:t>2</a:t>
            </a:r>
          </a:p>
        </p:txBody>
      </p:sp>
      <p:sp>
        <p:nvSpPr>
          <p:cNvPr id="24" name="TextBox 23"/>
          <p:cNvSpPr txBox="1"/>
          <p:nvPr/>
        </p:nvSpPr>
        <p:spPr>
          <a:xfrm>
            <a:off x="4290165" y="3663212"/>
            <a:ext cx="496389" cy="307777"/>
          </a:xfrm>
          <a:prstGeom prst="rect">
            <a:avLst/>
          </a:prstGeom>
          <a:noFill/>
        </p:spPr>
        <p:txBody>
          <a:bodyPr wrap="square" rtlCol="0">
            <a:spAutoFit/>
          </a:bodyPr>
          <a:lstStyle/>
          <a:p>
            <a:r>
              <a:rPr lang="en-US" dirty="0"/>
              <a:t>2</a:t>
            </a:r>
          </a:p>
        </p:txBody>
      </p:sp>
      <p:sp>
        <p:nvSpPr>
          <p:cNvPr id="25" name="TextBox 24"/>
          <p:cNvSpPr txBox="1"/>
          <p:nvPr/>
        </p:nvSpPr>
        <p:spPr>
          <a:xfrm>
            <a:off x="4466703" y="2783078"/>
            <a:ext cx="714103" cy="307777"/>
          </a:xfrm>
          <a:prstGeom prst="rect">
            <a:avLst/>
          </a:prstGeom>
          <a:noFill/>
        </p:spPr>
        <p:txBody>
          <a:bodyPr wrap="square" rtlCol="0">
            <a:spAutoFit/>
          </a:bodyPr>
          <a:lstStyle/>
          <a:p>
            <a:r>
              <a:rPr lang="en-US" dirty="0"/>
              <a:t>1</a:t>
            </a:r>
          </a:p>
        </p:txBody>
      </p:sp>
      <p:sp>
        <p:nvSpPr>
          <p:cNvPr id="26" name="TextBox 25"/>
          <p:cNvSpPr txBox="1"/>
          <p:nvPr/>
        </p:nvSpPr>
        <p:spPr>
          <a:xfrm>
            <a:off x="3069613" y="2754812"/>
            <a:ext cx="714103" cy="307777"/>
          </a:xfrm>
          <a:prstGeom prst="rect">
            <a:avLst/>
          </a:prstGeom>
          <a:noFill/>
        </p:spPr>
        <p:txBody>
          <a:bodyPr wrap="square" rtlCol="0">
            <a:spAutoFit/>
          </a:bodyPr>
          <a:lstStyle/>
          <a:p>
            <a:r>
              <a:rPr lang="en-US" dirty="0"/>
              <a:t>1</a:t>
            </a:r>
          </a:p>
        </p:txBody>
      </p:sp>
      <p:sp>
        <p:nvSpPr>
          <p:cNvPr id="27" name="TextBox 26"/>
          <p:cNvSpPr txBox="1"/>
          <p:nvPr/>
        </p:nvSpPr>
        <p:spPr>
          <a:xfrm>
            <a:off x="5506741" y="2729424"/>
            <a:ext cx="714103" cy="307777"/>
          </a:xfrm>
          <a:prstGeom prst="rect">
            <a:avLst/>
          </a:prstGeom>
          <a:noFill/>
        </p:spPr>
        <p:txBody>
          <a:bodyPr wrap="square" rtlCol="0">
            <a:spAutoFit/>
          </a:bodyPr>
          <a:lstStyle/>
          <a:p>
            <a:r>
              <a:rPr lang="en-US" dirty="0"/>
              <a:t>1</a:t>
            </a:r>
          </a:p>
        </p:txBody>
      </p:sp>
      <p:sp>
        <p:nvSpPr>
          <p:cNvPr id="28" name="TextBox 27"/>
          <p:cNvSpPr txBox="1"/>
          <p:nvPr/>
        </p:nvSpPr>
        <p:spPr>
          <a:xfrm>
            <a:off x="6706018" y="2767251"/>
            <a:ext cx="714103" cy="307777"/>
          </a:xfrm>
          <a:prstGeom prst="rect">
            <a:avLst/>
          </a:prstGeom>
          <a:noFill/>
        </p:spPr>
        <p:txBody>
          <a:bodyPr wrap="square" rtlCol="0">
            <a:spAutoFit/>
          </a:bodyPr>
          <a:lstStyle/>
          <a:p>
            <a:r>
              <a:rPr lang="en-US" dirty="0"/>
              <a:t>1</a:t>
            </a:r>
          </a:p>
        </p:txBody>
      </p:sp>
      <p:sp>
        <p:nvSpPr>
          <p:cNvPr id="5" name="TextBox 4"/>
          <p:cNvSpPr txBox="1"/>
          <p:nvPr/>
        </p:nvSpPr>
        <p:spPr>
          <a:xfrm>
            <a:off x="7349795" y="2814652"/>
            <a:ext cx="870439" cy="307777"/>
          </a:xfrm>
          <a:prstGeom prst="rect">
            <a:avLst/>
          </a:prstGeom>
          <a:noFill/>
        </p:spPr>
        <p:txBody>
          <a:bodyPr wrap="square" rtlCol="0">
            <a:spAutoFit/>
          </a:bodyPr>
          <a:lstStyle/>
          <a:p>
            <a:r>
              <a:rPr lang="en-US" dirty="0"/>
              <a:t>=4</a:t>
            </a:r>
          </a:p>
        </p:txBody>
      </p:sp>
      <p:sp>
        <p:nvSpPr>
          <p:cNvPr id="6" name="TextBox 5"/>
          <p:cNvSpPr txBox="1"/>
          <p:nvPr/>
        </p:nvSpPr>
        <p:spPr>
          <a:xfrm>
            <a:off x="7392747" y="3594315"/>
            <a:ext cx="559526" cy="307777"/>
          </a:xfrm>
          <a:prstGeom prst="rect">
            <a:avLst/>
          </a:prstGeom>
          <a:noFill/>
        </p:spPr>
        <p:txBody>
          <a:bodyPr wrap="square" rtlCol="0">
            <a:spAutoFit/>
          </a:bodyPr>
          <a:lstStyle/>
          <a:p>
            <a:r>
              <a:rPr lang="en-US" dirty="0"/>
              <a:t>=10</a:t>
            </a:r>
          </a:p>
        </p:txBody>
      </p:sp>
      <p:sp>
        <p:nvSpPr>
          <p:cNvPr id="7" name="TextBox 6"/>
          <p:cNvSpPr txBox="1"/>
          <p:nvPr/>
        </p:nvSpPr>
        <p:spPr>
          <a:xfrm>
            <a:off x="7394839" y="4587291"/>
            <a:ext cx="773542" cy="307777"/>
          </a:xfrm>
          <a:prstGeom prst="rect">
            <a:avLst/>
          </a:prstGeom>
          <a:noFill/>
        </p:spPr>
        <p:txBody>
          <a:bodyPr wrap="square" rtlCol="0">
            <a:spAutoFit/>
          </a:bodyPr>
          <a:lstStyle/>
          <a:p>
            <a:r>
              <a:rPr lang="en-US" dirty="0"/>
              <a:t>=9</a:t>
            </a:r>
          </a:p>
        </p:txBody>
      </p:sp>
    </p:spTree>
    <p:extLst>
      <p:ext uri="{BB962C8B-B14F-4D97-AF65-F5344CB8AC3E}">
        <p14:creationId xmlns:p14="http://schemas.microsoft.com/office/powerpoint/2010/main" val="2383295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119"/>
                                        </p:tgtEl>
                                        <p:attrNameLst>
                                          <p:attrName>style.visibility</p:attrName>
                                        </p:attrNameLst>
                                      </p:cBhvr>
                                      <p:to>
                                        <p:strVal val="visible"/>
                                      </p:to>
                                    </p:set>
                                    <p:animEffect transition="in" filter="checkerboard(across)">
                                      <p:cBhvr>
                                        <p:cTn id="7" dur="500"/>
                                        <p:tgtEl>
                                          <p:spTgt spid="411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4103"/>
                                        </p:tgtEl>
                                        <p:attrNameLst>
                                          <p:attrName>style.visibility</p:attrName>
                                        </p:attrNameLst>
                                      </p:cBhvr>
                                      <p:to>
                                        <p:strVal val="visible"/>
                                      </p:to>
                                    </p:set>
                                    <p:anim calcmode="lin" valueType="num">
                                      <p:cBhvr additive="base">
                                        <p:cTn id="12" dur="500" fill="hold"/>
                                        <p:tgtEl>
                                          <p:spTgt spid="4103"/>
                                        </p:tgtEl>
                                        <p:attrNameLst>
                                          <p:attrName>ppt_x</p:attrName>
                                        </p:attrNameLst>
                                      </p:cBhvr>
                                      <p:tavLst>
                                        <p:tav tm="0">
                                          <p:val>
                                            <p:strVal val="#ppt_x"/>
                                          </p:val>
                                        </p:tav>
                                        <p:tav tm="100000">
                                          <p:val>
                                            <p:strVal val="#ppt_x"/>
                                          </p:val>
                                        </p:tav>
                                      </p:tavLst>
                                    </p:anim>
                                    <p:anim calcmode="lin" valueType="num">
                                      <p:cBhvr additive="base">
                                        <p:cTn id="13" dur="500" fill="hold"/>
                                        <p:tgtEl>
                                          <p:spTgt spid="4103"/>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grpId="0" nodeType="clickEffect">
                                  <p:stCondLst>
                                    <p:cond delay="0"/>
                                  </p:stCondLst>
                                  <p:childTnLst>
                                    <p:set>
                                      <p:cBhvr>
                                        <p:cTn id="17" dur="1" fill="hold">
                                          <p:stCondLst>
                                            <p:cond delay="0"/>
                                          </p:stCondLst>
                                        </p:cTn>
                                        <p:tgtEl>
                                          <p:spTgt spid="4104"/>
                                        </p:tgtEl>
                                        <p:attrNameLst>
                                          <p:attrName>style.visibility</p:attrName>
                                        </p:attrNameLst>
                                      </p:cBhvr>
                                      <p:to>
                                        <p:strVal val="visible"/>
                                      </p:to>
                                    </p:set>
                                    <p:anim calcmode="lin" valueType="num">
                                      <p:cBhvr additive="base">
                                        <p:cTn id="18" dur="500" fill="hold"/>
                                        <p:tgtEl>
                                          <p:spTgt spid="4104"/>
                                        </p:tgtEl>
                                        <p:attrNameLst>
                                          <p:attrName>ppt_x</p:attrName>
                                        </p:attrNameLst>
                                      </p:cBhvr>
                                      <p:tavLst>
                                        <p:tav tm="0">
                                          <p:val>
                                            <p:strVal val="#ppt_x"/>
                                          </p:val>
                                        </p:tav>
                                        <p:tav tm="100000">
                                          <p:val>
                                            <p:strVal val="#ppt_x"/>
                                          </p:val>
                                        </p:tav>
                                      </p:tavLst>
                                    </p:anim>
                                    <p:anim calcmode="lin" valueType="num">
                                      <p:cBhvr additive="base">
                                        <p:cTn id="19" dur="500" fill="hold"/>
                                        <p:tgtEl>
                                          <p:spTgt spid="4104"/>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1" fill="hold" grpId="0" nodeType="clickEffect">
                                  <p:stCondLst>
                                    <p:cond delay="0"/>
                                  </p:stCondLst>
                                  <p:childTnLst>
                                    <p:set>
                                      <p:cBhvr>
                                        <p:cTn id="23" dur="1" fill="hold">
                                          <p:stCondLst>
                                            <p:cond delay="0"/>
                                          </p:stCondLst>
                                        </p:cTn>
                                        <p:tgtEl>
                                          <p:spTgt spid="4105"/>
                                        </p:tgtEl>
                                        <p:attrNameLst>
                                          <p:attrName>style.visibility</p:attrName>
                                        </p:attrNameLst>
                                      </p:cBhvr>
                                      <p:to>
                                        <p:strVal val="visible"/>
                                      </p:to>
                                    </p:set>
                                    <p:anim calcmode="lin" valueType="num">
                                      <p:cBhvr additive="base">
                                        <p:cTn id="24" dur="500" fill="hold"/>
                                        <p:tgtEl>
                                          <p:spTgt spid="4105"/>
                                        </p:tgtEl>
                                        <p:attrNameLst>
                                          <p:attrName>ppt_x</p:attrName>
                                        </p:attrNameLst>
                                      </p:cBhvr>
                                      <p:tavLst>
                                        <p:tav tm="0">
                                          <p:val>
                                            <p:strVal val="#ppt_x"/>
                                          </p:val>
                                        </p:tav>
                                        <p:tav tm="100000">
                                          <p:val>
                                            <p:strVal val="#ppt_x"/>
                                          </p:val>
                                        </p:tav>
                                      </p:tavLst>
                                    </p:anim>
                                    <p:anim calcmode="lin" valueType="num">
                                      <p:cBhvr additive="base">
                                        <p:cTn id="25" dur="500" fill="hold"/>
                                        <p:tgtEl>
                                          <p:spTgt spid="4105"/>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499"/>
                                          </p:stCondLst>
                                        </p:cTn>
                                        <p:tgtEl>
                                          <p:spTgt spid="15"/>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2" presetClass="entr" presetSubtype="1"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fill="hold"/>
                                        <p:tgtEl>
                                          <p:spTgt spid="17"/>
                                        </p:tgtEl>
                                        <p:attrNameLst>
                                          <p:attrName>ppt_x</p:attrName>
                                        </p:attrNameLst>
                                      </p:cBhvr>
                                      <p:tavLst>
                                        <p:tav tm="0">
                                          <p:val>
                                            <p:strVal val="#ppt_x"/>
                                          </p:val>
                                        </p:tav>
                                        <p:tav tm="100000">
                                          <p:val>
                                            <p:strVal val="#ppt_x"/>
                                          </p:val>
                                        </p:tav>
                                      </p:tavLst>
                                    </p:anim>
                                    <p:anim calcmode="lin" valueType="num">
                                      <p:cBhvr additive="base">
                                        <p:cTn id="35"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1"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ppt_x"/>
                                          </p:val>
                                        </p:tav>
                                        <p:tav tm="100000">
                                          <p:val>
                                            <p:strVal val="#ppt_x"/>
                                          </p:val>
                                        </p:tav>
                                      </p:tavLst>
                                    </p:anim>
                                    <p:anim calcmode="lin" valueType="num">
                                      <p:cBhvr additive="base">
                                        <p:cTn id="41"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500" fill="hold"/>
                                        <p:tgtEl>
                                          <p:spTgt spid="19"/>
                                        </p:tgtEl>
                                        <p:attrNameLst>
                                          <p:attrName>ppt_x</p:attrName>
                                        </p:attrNameLst>
                                      </p:cBhvr>
                                      <p:tavLst>
                                        <p:tav tm="0">
                                          <p:val>
                                            <p:strVal val="0-#ppt_w/2"/>
                                          </p:val>
                                        </p:tav>
                                        <p:tav tm="100000">
                                          <p:val>
                                            <p:strVal val="#ppt_x"/>
                                          </p:val>
                                        </p:tav>
                                      </p:tavLst>
                                    </p:anim>
                                    <p:anim calcmode="lin" valueType="num">
                                      <p:cBhvr additive="base">
                                        <p:cTn id="47"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fill="hold"/>
                                        <p:tgtEl>
                                          <p:spTgt spid="20"/>
                                        </p:tgtEl>
                                        <p:attrNameLst>
                                          <p:attrName>ppt_x</p:attrName>
                                        </p:attrNameLst>
                                      </p:cBhvr>
                                      <p:tavLst>
                                        <p:tav tm="0">
                                          <p:val>
                                            <p:strVal val="#ppt_x"/>
                                          </p:val>
                                        </p:tav>
                                        <p:tav tm="100000">
                                          <p:val>
                                            <p:strVal val="#ppt_x"/>
                                          </p:val>
                                        </p:tav>
                                      </p:tavLst>
                                    </p:anim>
                                    <p:anim calcmode="lin" valueType="num">
                                      <p:cBhvr additive="base">
                                        <p:cTn id="53"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3" grpId="0" autoUpdateAnimBg="0"/>
      <p:bldP spid="4104" grpId="0" autoUpdateAnimBg="0"/>
      <p:bldP spid="4105" grpId="0" autoUpdateAnimBg="0"/>
      <p:bldP spid="4119" grpId="0" animBg="1" autoUpdateAnimBg="0"/>
      <p:bldP spid="15" grpId="0" autoUpdateAnimBg="0"/>
      <p:bldP spid="17" grpId="0" autoUpdateAnimBg="0"/>
      <p:bldP spid="18" grpId="0" autoUpdateAnimBg="0"/>
      <p:bldP spid="19" grpId="0" autoUpdateAnimBg="0"/>
      <p:bldP spid="20" grpId="0" autoUpdateAnimBg="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8" name="Object 2"/>
          <p:cNvGraphicFramePr>
            <a:graphicFrameLocks noChangeAspect="1"/>
          </p:cNvGraphicFramePr>
          <p:nvPr>
            <p:extLst>
              <p:ext uri="{D42A27DB-BD31-4B8C-83A1-F6EECF244321}">
                <p14:modId xmlns:p14="http://schemas.microsoft.com/office/powerpoint/2010/main" val="354772531"/>
              </p:ext>
            </p:extLst>
          </p:nvPr>
        </p:nvGraphicFramePr>
        <p:xfrm>
          <a:off x="1413366" y="1115592"/>
          <a:ext cx="6249988" cy="4902200"/>
        </p:xfrm>
        <a:graphic>
          <a:graphicData uri="http://schemas.openxmlformats.org/presentationml/2006/ole">
            <mc:AlternateContent xmlns:mc="http://schemas.openxmlformats.org/markup-compatibility/2006">
              <mc:Choice xmlns:v="urn:schemas-microsoft-com:vml" Requires="v">
                <p:oleObj spid="_x0000_s8231" name="Document" r:id="rId4" imgW="6248361" imgH="4904153" progId="Word.Document.8">
                  <p:embed/>
                </p:oleObj>
              </mc:Choice>
              <mc:Fallback>
                <p:oleObj name="Document" r:id="rId4" imgW="6248361" imgH="4904153" progId="Word.Document.8">
                  <p:embed/>
                  <p:pic>
                    <p:nvPicPr>
                      <p:cNvPr id="0" name=""/>
                      <p:cNvPicPr>
                        <a:picLocks noChangeAspect="1" noChangeArrowheads="1"/>
                      </p:cNvPicPr>
                      <p:nvPr/>
                    </p:nvPicPr>
                    <p:blipFill>
                      <a:blip r:embed="rId5"/>
                      <a:srcRect/>
                      <a:stretch>
                        <a:fillRect/>
                      </a:stretch>
                    </p:blipFill>
                    <p:spPr bwMode="auto">
                      <a:xfrm>
                        <a:off x="1413366" y="1115592"/>
                        <a:ext cx="6249988" cy="4902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03" name="Text Box 7"/>
          <p:cNvSpPr txBox="1">
            <a:spLocks noChangeArrowheads="1"/>
          </p:cNvSpPr>
          <p:nvPr/>
        </p:nvSpPr>
        <p:spPr bwMode="auto">
          <a:xfrm>
            <a:off x="2759833" y="1895274"/>
            <a:ext cx="1134866" cy="584775"/>
          </a:xfrm>
          <a:prstGeom prst="rect">
            <a:avLst/>
          </a:prstGeom>
          <a:noFill/>
          <a:ln w="9525">
            <a:noFill/>
            <a:miter lim="800000"/>
            <a:headEnd/>
            <a:tailEnd/>
          </a:ln>
          <a:effectLst/>
        </p:spPr>
        <p:txBody>
          <a:bodyPr wrap="square">
            <a:spAutoFit/>
          </a:bodyPr>
          <a:lstStyle/>
          <a:p>
            <a:r>
              <a:rPr lang="en-US" sz="1600" dirty="0">
                <a:solidFill>
                  <a:srgbClr val="7030A0"/>
                </a:solidFill>
                <a:latin typeface="Times New Roman" pitchFamily="18" charset="0"/>
              </a:rPr>
              <a:t>Quality Land</a:t>
            </a:r>
          </a:p>
        </p:txBody>
      </p:sp>
      <p:sp>
        <p:nvSpPr>
          <p:cNvPr id="4104" name="Rectangle 8"/>
          <p:cNvSpPr>
            <a:spLocks noChangeArrowheads="1"/>
          </p:cNvSpPr>
          <p:nvPr/>
        </p:nvSpPr>
        <p:spPr bwMode="auto">
          <a:xfrm>
            <a:off x="4057299" y="1895275"/>
            <a:ext cx="962123" cy="584775"/>
          </a:xfrm>
          <a:prstGeom prst="rect">
            <a:avLst/>
          </a:prstGeom>
          <a:noFill/>
          <a:ln w="9525">
            <a:noFill/>
            <a:miter lim="800000"/>
            <a:headEnd/>
            <a:tailEnd/>
          </a:ln>
          <a:effectLst/>
        </p:spPr>
        <p:txBody>
          <a:bodyPr wrap="none">
            <a:spAutoFit/>
          </a:bodyPr>
          <a:lstStyle/>
          <a:p>
            <a:r>
              <a:rPr lang="en-US" sz="1600" dirty="0">
                <a:solidFill>
                  <a:srgbClr val="990099"/>
                </a:solidFill>
                <a:latin typeface="Times New Roman" pitchFamily="18" charset="0"/>
              </a:rPr>
              <a:t>Farmable</a:t>
            </a:r>
          </a:p>
          <a:p>
            <a:r>
              <a:rPr lang="en-US" sz="1600" dirty="0">
                <a:solidFill>
                  <a:srgbClr val="7030A0"/>
                </a:solidFill>
                <a:latin typeface="Times New Roman" pitchFamily="18" charset="0"/>
              </a:rPr>
              <a:t>Climate</a:t>
            </a:r>
          </a:p>
        </p:txBody>
      </p:sp>
      <p:sp>
        <p:nvSpPr>
          <p:cNvPr id="4105" name="Rectangle 9"/>
          <p:cNvSpPr>
            <a:spLocks noChangeArrowheads="1"/>
          </p:cNvSpPr>
          <p:nvPr/>
        </p:nvSpPr>
        <p:spPr bwMode="auto">
          <a:xfrm>
            <a:off x="5258180" y="1895276"/>
            <a:ext cx="1072951" cy="584775"/>
          </a:xfrm>
          <a:prstGeom prst="rect">
            <a:avLst/>
          </a:prstGeom>
          <a:noFill/>
          <a:ln w="9525">
            <a:noFill/>
            <a:miter lim="800000"/>
            <a:headEnd/>
            <a:tailEnd/>
          </a:ln>
          <a:effectLst/>
        </p:spPr>
        <p:txBody>
          <a:bodyPr wrap="square">
            <a:spAutoFit/>
          </a:bodyPr>
          <a:lstStyle/>
          <a:p>
            <a:r>
              <a:rPr lang="en-US" sz="1600" dirty="0">
                <a:solidFill>
                  <a:srgbClr val="990099"/>
                </a:solidFill>
                <a:latin typeface="Times New Roman" pitchFamily="18" charset="0"/>
              </a:rPr>
              <a:t>Religious</a:t>
            </a:r>
          </a:p>
          <a:p>
            <a:r>
              <a:rPr lang="en-US" sz="1600" dirty="0">
                <a:solidFill>
                  <a:srgbClr val="990099"/>
                </a:solidFill>
                <a:latin typeface="Times New Roman" pitchFamily="18" charset="0"/>
              </a:rPr>
              <a:t>Tolerance</a:t>
            </a:r>
          </a:p>
        </p:txBody>
      </p:sp>
      <p:sp>
        <p:nvSpPr>
          <p:cNvPr id="4119" name="Text Box 23"/>
          <p:cNvSpPr txBox="1">
            <a:spLocks noChangeArrowheads="1"/>
          </p:cNvSpPr>
          <p:nvPr/>
        </p:nvSpPr>
        <p:spPr bwMode="auto">
          <a:xfrm>
            <a:off x="1127125" y="269875"/>
            <a:ext cx="4788490" cy="677108"/>
          </a:xfrm>
          <a:prstGeom prst="rect">
            <a:avLst/>
          </a:prstGeom>
          <a:solidFill>
            <a:schemeClr val="bg1"/>
          </a:solidFill>
          <a:ln w="9525">
            <a:noFill/>
            <a:miter lim="800000"/>
            <a:headEnd/>
            <a:tailEnd/>
          </a:ln>
          <a:effectLst/>
        </p:spPr>
        <p:txBody>
          <a:bodyPr wrap="none">
            <a:spAutoFit/>
          </a:bodyPr>
          <a:lstStyle/>
          <a:p>
            <a:pPr lvl="0"/>
            <a:r>
              <a:rPr lang="en-US" sz="2000" b="1" dirty="0">
                <a:solidFill>
                  <a:srgbClr val="FF0000"/>
                </a:solidFill>
                <a:latin typeface="Times New Roman" pitchFamily="18" charset="0"/>
              </a:rPr>
              <a:t>E: EVALUATE THE ALTERNATIVES</a:t>
            </a:r>
            <a:r>
              <a:rPr lang="en-US" sz="2400" b="1" dirty="0">
                <a:solidFill>
                  <a:srgbClr val="FF0000"/>
                </a:solidFill>
                <a:latin typeface="Times New Roman" pitchFamily="18" charset="0"/>
              </a:rPr>
              <a:t> </a:t>
            </a:r>
            <a:r>
              <a:rPr lang="en-US" sz="2400" dirty="0">
                <a:latin typeface="Times New Roman" pitchFamily="18" charset="0"/>
              </a:rPr>
              <a:t> </a:t>
            </a:r>
          </a:p>
          <a:p>
            <a:r>
              <a:rPr lang="en-US" b="1" dirty="0">
                <a:solidFill>
                  <a:srgbClr val="FF0066"/>
                </a:solidFill>
                <a:latin typeface="Times New Roman" pitchFamily="18" charset="0"/>
              </a:rPr>
              <a:t>ADD UP THE NUMBERS</a:t>
            </a:r>
            <a:endParaRPr lang="en-US" dirty="0">
              <a:latin typeface="Times New Roman" pitchFamily="18" charset="0"/>
            </a:endParaRPr>
          </a:p>
        </p:txBody>
      </p:sp>
      <p:sp>
        <p:nvSpPr>
          <p:cNvPr id="15" name="Text Box 5"/>
          <p:cNvSpPr txBox="1">
            <a:spLocks noChangeArrowheads="1"/>
          </p:cNvSpPr>
          <p:nvPr/>
        </p:nvSpPr>
        <p:spPr bwMode="auto">
          <a:xfrm>
            <a:off x="1657604" y="1115592"/>
            <a:ext cx="5824030" cy="400110"/>
          </a:xfrm>
          <a:prstGeom prst="rect">
            <a:avLst/>
          </a:prstGeom>
          <a:noFill/>
          <a:ln w="9525">
            <a:noFill/>
            <a:miter lim="800000"/>
            <a:headEnd/>
            <a:tailEnd/>
          </a:ln>
          <a:effectLst/>
        </p:spPr>
        <p:txBody>
          <a:bodyPr wrap="none">
            <a:spAutoFit/>
          </a:bodyPr>
          <a:lstStyle/>
          <a:p>
            <a:r>
              <a:rPr lang="en-US" sz="2000" dirty="0">
                <a:solidFill>
                  <a:srgbClr val="0033CC"/>
                </a:solidFill>
                <a:latin typeface="Times New Roman" pitchFamily="18" charset="0"/>
              </a:rPr>
              <a:t>Which colonial region would be a good place to settle?</a:t>
            </a:r>
            <a:endParaRPr lang="en-US" sz="2400" dirty="0">
              <a:latin typeface="Times New Roman" pitchFamily="18" charset="0"/>
            </a:endParaRPr>
          </a:p>
        </p:txBody>
      </p:sp>
      <p:sp>
        <p:nvSpPr>
          <p:cNvPr id="17" name="Rectangle 9"/>
          <p:cNvSpPr>
            <a:spLocks noChangeArrowheads="1"/>
          </p:cNvSpPr>
          <p:nvPr/>
        </p:nvSpPr>
        <p:spPr bwMode="auto">
          <a:xfrm>
            <a:off x="6382903" y="1895275"/>
            <a:ext cx="1072951" cy="584775"/>
          </a:xfrm>
          <a:prstGeom prst="rect">
            <a:avLst/>
          </a:prstGeom>
          <a:noFill/>
          <a:ln w="9525">
            <a:noFill/>
            <a:miter lim="800000"/>
            <a:headEnd/>
            <a:tailEnd/>
          </a:ln>
          <a:effectLst/>
        </p:spPr>
        <p:txBody>
          <a:bodyPr wrap="square">
            <a:spAutoFit/>
          </a:bodyPr>
          <a:lstStyle/>
          <a:p>
            <a:r>
              <a:rPr lang="en-US" sz="1600" dirty="0">
                <a:solidFill>
                  <a:srgbClr val="990099"/>
                </a:solidFill>
                <a:latin typeface="Times New Roman" pitchFamily="18" charset="0"/>
              </a:rPr>
              <a:t>Political Freedom</a:t>
            </a:r>
          </a:p>
        </p:txBody>
      </p:sp>
      <p:sp>
        <p:nvSpPr>
          <p:cNvPr id="18" name="Text Box 4"/>
          <p:cNvSpPr txBox="1">
            <a:spLocks noChangeArrowheads="1"/>
          </p:cNvSpPr>
          <p:nvPr/>
        </p:nvSpPr>
        <p:spPr bwMode="auto">
          <a:xfrm>
            <a:off x="1524000" y="2819400"/>
            <a:ext cx="1143000" cy="609398"/>
          </a:xfrm>
          <a:prstGeom prst="rect">
            <a:avLst/>
          </a:prstGeom>
          <a:noFill/>
          <a:ln w="9525">
            <a:noFill/>
            <a:miter lim="800000"/>
            <a:headEnd/>
            <a:tailEnd/>
          </a:ln>
          <a:effectLst/>
        </p:spPr>
        <p:txBody>
          <a:bodyPr>
            <a:spAutoFit/>
          </a:bodyPr>
          <a:lstStyle/>
          <a:p>
            <a:pPr>
              <a:lnSpc>
                <a:spcPct val="80000"/>
              </a:lnSpc>
              <a:spcBef>
                <a:spcPct val="15000"/>
              </a:spcBef>
              <a:spcAft>
                <a:spcPct val="15000"/>
              </a:spcAft>
            </a:pPr>
            <a:r>
              <a:rPr lang="en-US" sz="1400" dirty="0">
                <a:solidFill>
                  <a:srgbClr val="008000"/>
                </a:solidFill>
                <a:latin typeface="Times New Roman" pitchFamily="18" charset="0"/>
              </a:rPr>
              <a:t>New England Region</a:t>
            </a:r>
            <a:endParaRPr lang="en-US" sz="2400" dirty="0">
              <a:latin typeface="Times New Roman" pitchFamily="18" charset="0"/>
            </a:endParaRPr>
          </a:p>
        </p:txBody>
      </p:sp>
      <p:sp>
        <p:nvSpPr>
          <p:cNvPr id="19" name="Text Box 5"/>
          <p:cNvSpPr txBox="1">
            <a:spLocks noChangeArrowheads="1"/>
          </p:cNvSpPr>
          <p:nvPr/>
        </p:nvSpPr>
        <p:spPr bwMode="auto">
          <a:xfrm>
            <a:off x="1600200" y="3817101"/>
            <a:ext cx="1219200" cy="458587"/>
          </a:xfrm>
          <a:prstGeom prst="rect">
            <a:avLst/>
          </a:prstGeom>
          <a:noFill/>
          <a:ln w="9525">
            <a:noFill/>
            <a:miter lim="800000"/>
            <a:headEnd/>
            <a:tailEnd/>
          </a:ln>
          <a:effectLst/>
        </p:spPr>
        <p:txBody>
          <a:bodyPr wrap="square">
            <a:spAutoFit/>
          </a:bodyPr>
          <a:lstStyle/>
          <a:p>
            <a:pPr>
              <a:lnSpc>
                <a:spcPct val="85000"/>
              </a:lnSpc>
              <a:spcBef>
                <a:spcPct val="10000"/>
              </a:spcBef>
              <a:spcAft>
                <a:spcPct val="10000"/>
              </a:spcAft>
            </a:pPr>
            <a:r>
              <a:rPr lang="en-US" sz="1400" dirty="0">
                <a:solidFill>
                  <a:srgbClr val="008000"/>
                </a:solidFill>
                <a:latin typeface="Times New Roman" pitchFamily="18" charset="0"/>
              </a:rPr>
              <a:t>Mid-Atlantic Region</a:t>
            </a:r>
            <a:endParaRPr lang="en-US" sz="2400" dirty="0">
              <a:latin typeface="Times New Roman" pitchFamily="18" charset="0"/>
            </a:endParaRPr>
          </a:p>
        </p:txBody>
      </p:sp>
      <p:sp>
        <p:nvSpPr>
          <p:cNvPr id="20" name="Text Box 6"/>
          <p:cNvSpPr txBox="1">
            <a:spLocks noChangeArrowheads="1"/>
          </p:cNvSpPr>
          <p:nvPr/>
        </p:nvSpPr>
        <p:spPr bwMode="auto">
          <a:xfrm>
            <a:off x="1524000" y="4741182"/>
            <a:ext cx="1295400" cy="417230"/>
          </a:xfrm>
          <a:prstGeom prst="rect">
            <a:avLst/>
          </a:prstGeom>
          <a:noFill/>
          <a:ln w="9525">
            <a:noFill/>
            <a:miter lim="800000"/>
            <a:headEnd/>
            <a:tailEnd/>
          </a:ln>
          <a:effectLst/>
        </p:spPr>
        <p:txBody>
          <a:bodyPr>
            <a:spAutoFit/>
          </a:bodyPr>
          <a:lstStyle/>
          <a:p>
            <a:pPr>
              <a:lnSpc>
                <a:spcPct val="75000"/>
              </a:lnSpc>
              <a:spcBef>
                <a:spcPct val="10000"/>
              </a:spcBef>
              <a:spcAft>
                <a:spcPct val="10000"/>
              </a:spcAft>
            </a:pPr>
            <a:r>
              <a:rPr lang="en-US" sz="1400" dirty="0">
                <a:solidFill>
                  <a:srgbClr val="008000"/>
                </a:solidFill>
                <a:latin typeface="Times New Roman" pitchFamily="18" charset="0"/>
              </a:rPr>
              <a:t>Southern Region</a:t>
            </a:r>
            <a:endParaRPr lang="en-US" sz="2400" dirty="0">
              <a:latin typeface="Times New Roman" pitchFamily="18" charset="0"/>
            </a:endParaRPr>
          </a:p>
        </p:txBody>
      </p:sp>
      <p:sp>
        <p:nvSpPr>
          <p:cNvPr id="16" name="TextBox 15"/>
          <p:cNvSpPr txBox="1"/>
          <p:nvPr/>
        </p:nvSpPr>
        <p:spPr>
          <a:xfrm>
            <a:off x="4356259" y="4587292"/>
            <a:ext cx="426720" cy="307777"/>
          </a:xfrm>
          <a:prstGeom prst="rect">
            <a:avLst/>
          </a:prstGeom>
          <a:noFill/>
        </p:spPr>
        <p:txBody>
          <a:bodyPr wrap="square" rtlCol="0">
            <a:spAutoFit/>
          </a:bodyPr>
          <a:lstStyle/>
          <a:p>
            <a:r>
              <a:rPr lang="en-US" dirty="0"/>
              <a:t>3</a:t>
            </a:r>
          </a:p>
        </p:txBody>
      </p:sp>
      <p:sp>
        <p:nvSpPr>
          <p:cNvPr id="21" name="TextBox 20"/>
          <p:cNvSpPr txBox="1"/>
          <p:nvPr/>
        </p:nvSpPr>
        <p:spPr>
          <a:xfrm>
            <a:off x="5618753" y="4587291"/>
            <a:ext cx="496389" cy="307777"/>
          </a:xfrm>
          <a:prstGeom prst="rect">
            <a:avLst/>
          </a:prstGeom>
          <a:noFill/>
        </p:spPr>
        <p:txBody>
          <a:bodyPr wrap="square" rtlCol="0">
            <a:spAutoFit/>
          </a:bodyPr>
          <a:lstStyle/>
          <a:p>
            <a:r>
              <a:rPr lang="en-US" dirty="0"/>
              <a:t>2</a:t>
            </a:r>
          </a:p>
        </p:txBody>
      </p:sp>
      <p:sp>
        <p:nvSpPr>
          <p:cNvPr id="22" name="TextBox 21"/>
          <p:cNvSpPr txBox="1"/>
          <p:nvPr/>
        </p:nvSpPr>
        <p:spPr>
          <a:xfrm>
            <a:off x="6636476" y="4602582"/>
            <a:ext cx="714103" cy="307777"/>
          </a:xfrm>
          <a:prstGeom prst="rect">
            <a:avLst/>
          </a:prstGeom>
          <a:noFill/>
        </p:spPr>
        <p:txBody>
          <a:bodyPr wrap="square" rtlCol="0">
            <a:spAutoFit/>
          </a:bodyPr>
          <a:lstStyle/>
          <a:p>
            <a:r>
              <a:rPr lang="en-US" dirty="0"/>
              <a:t>1</a:t>
            </a:r>
          </a:p>
        </p:txBody>
      </p:sp>
      <p:sp>
        <p:nvSpPr>
          <p:cNvPr id="23" name="TextBox 22"/>
          <p:cNvSpPr txBox="1"/>
          <p:nvPr/>
        </p:nvSpPr>
        <p:spPr>
          <a:xfrm>
            <a:off x="3069613" y="4587293"/>
            <a:ext cx="426720" cy="307777"/>
          </a:xfrm>
          <a:prstGeom prst="rect">
            <a:avLst/>
          </a:prstGeom>
          <a:noFill/>
        </p:spPr>
        <p:txBody>
          <a:bodyPr wrap="square" rtlCol="0">
            <a:spAutoFit/>
          </a:bodyPr>
          <a:lstStyle/>
          <a:p>
            <a:r>
              <a:rPr lang="en-US" dirty="0"/>
              <a:t>3</a:t>
            </a:r>
          </a:p>
        </p:txBody>
      </p:sp>
      <p:sp>
        <p:nvSpPr>
          <p:cNvPr id="24" name="TextBox 23"/>
          <p:cNvSpPr txBox="1"/>
          <p:nvPr/>
        </p:nvSpPr>
        <p:spPr>
          <a:xfrm>
            <a:off x="5629684" y="3622942"/>
            <a:ext cx="426720" cy="307777"/>
          </a:xfrm>
          <a:prstGeom prst="rect">
            <a:avLst/>
          </a:prstGeom>
          <a:noFill/>
        </p:spPr>
        <p:txBody>
          <a:bodyPr wrap="square" rtlCol="0">
            <a:spAutoFit/>
          </a:bodyPr>
          <a:lstStyle/>
          <a:p>
            <a:r>
              <a:rPr lang="en-US" dirty="0"/>
              <a:t>3</a:t>
            </a:r>
          </a:p>
        </p:txBody>
      </p:sp>
      <p:sp>
        <p:nvSpPr>
          <p:cNvPr id="25" name="TextBox 24"/>
          <p:cNvSpPr txBox="1"/>
          <p:nvPr/>
        </p:nvSpPr>
        <p:spPr>
          <a:xfrm>
            <a:off x="6706018" y="3622941"/>
            <a:ext cx="426720" cy="307777"/>
          </a:xfrm>
          <a:prstGeom prst="rect">
            <a:avLst/>
          </a:prstGeom>
          <a:noFill/>
        </p:spPr>
        <p:txBody>
          <a:bodyPr wrap="square" rtlCol="0">
            <a:spAutoFit/>
          </a:bodyPr>
          <a:lstStyle/>
          <a:p>
            <a:r>
              <a:rPr lang="en-US" dirty="0"/>
              <a:t>3</a:t>
            </a:r>
          </a:p>
        </p:txBody>
      </p:sp>
      <p:sp>
        <p:nvSpPr>
          <p:cNvPr id="26" name="TextBox 25"/>
          <p:cNvSpPr txBox="1"/>
          <p:nvPr/>
        </p:nvSpPr>
        <p:spPr>
          <a:xfrm>
            <a:off x="3142115" y="3627953"/>
            <a:ext cx="496389" cy="307777"/>
          </a:xfrm>
          <a:prstGeom prst="rect">
            <a:avLst/>
          </a:prstGeom>
          <a:noFill/>
        </p:spPr>
        <p:txBody>
          <a:bodyPr wrap="square" rtlCol="0">
            <a:spAutoFit/>
          </a:bodyPr>
          <a:lstStyle/>
          <a:p>
            <a:r>
              <a:rPr lang="en-US" dirty="0"/>
              <a:t>2</a:t>
            </a:r>
          </a:p>
        </p:txBody>
      </p:sp>
      <p:sp>
        <p:nvSpPr>
          <p:cNvPr id="27" name="TextBox 26"/>
          <p:cNvSpPr txBox="1"/>
          <p:nvPr/>
        </p:nvSpPr>
        <p:spPr>
          <a:xfrm>
            <a:off x="4290165" y="3663212"/>
            <a:ext cx="496389" cy="307777"/>
          </a:xfrm>
          <a:prstGeom prst="rect">
            <a:avLst/>
          </a:prstGeom>
          <a:noFill/>
        </p:spPr>
        <p:txBody>
          <a:bodyPr wrap="square" rtlCol="0">
            <a:spAutoFit/>
          </a:bodyPr>
          <a:lstStyle/>
          <a:p>
            <a:r>
              <a:rPr lang="en-US" dirty="0"/>
              <a:t>2</a:t>
            </a:r>
          </a:p>
        </p:txBody>
      </p:sp>
      <p:sp>
        <p:nvSpPr>
          <p:cNvPr id="28" name="TextBox 27"/>
          <p:cNvSpPr txBox="1"/>
          <p:nvPr/>
        </p:nvSpPr>
        <p:spPr>
          <a:xfrm>
            <a:off x="4466703" y="2783078"/>
            <a:ext cx="714103" cy="307777"/>
          </a:xfrm>
          <a:prstGeom prst="rect">
            <a:avLst/>
          </a:prstGeom>
          <a:noFill/>
        </p:spPr>
        <p:txBody>
          <a:bodyPr wrap="square" rtlCol="0">
            <a:spAutoFit/>
          </a:bodyPr>
          <a:lstStyle/>
          <a:p>
            <a:r>
              <a:rPr lang="en-US" dirty="0"/>
              <a:t>1</a:t>
            </a:r>
          </a:p>
        </p:txBody>
      </p:sp>
      <p:sp>
        <p:nvSpPr>
          <p:cNvPr id="29" name="TextBox 28"/>
          <p:cNvSpPr txBox="1"/>
          <p:nvPr/>
        </p:nvSpPr>
        <p:spPr>
          <a:xfrm>
            <a:off x="3069613" y="2754812"/>
            <a:ext cx="714103" cy="307777"/>
          </a:xfrm>
          <a:prstGeom prst="rect">
            <a:avLst/>
          </a:prstGeom>
          <a:noFill/>
        </p:spPr>
        <p:txBody>
          <a:bodyPr wrap="square" rtlCol="0">
            <a:spAutoFit/>
          </a:bodyPr>
          <a:lstStyle/>
          <a:p>
            <a:r>
              <a:rPr lang="en-US" dirty="0"/>
              <a:t>1</a:t>
            </a:r>
          </a:p>
        </p:txBody>
      </p:sp>
      <p:sp>
        <p:nvSpPr>
          <p:cNvPr id="30" name="TextBox 29"/>
          <p:cNvSpPr txBox="1"/>
          <p:nvPr/>
        </p:nvSpPr>
        <p:spPr>
          <a:xfrm>
            <a:off x="5506741" y="2729424"/>
            <a:ext cx="714103" cy="307777"/>
          </a:xfrm>
          <a:prstGeom prst="rect">
            <a:avLst/>
          </a:prstGeom>
          <a:noFill/>
        </p:spPr>
        <p:txBody>
          <a:bodyPr wrap="square" rtlCol="0">
            <a:spAutoFit/>
          </a:bodyPr>
          <a:lstStyle/>
          <a:p>
            <a:r>
              <a:rPr lang="en-US" dirty="0"/>
              <a:t>1</a:t>
            </a:r>
          </a:p>
        </p:txBody>
      </p:sp>
      <p:sp>
        <p:nvSpPr>
          <p:cNvPr id="31" name="TextBox 30"/>
          <p:cNvSpPr txBox="1"/>
          <p:nvPr/>
        </p:nvSpPr>
        <p:spPr>
          <a:xfrm>
            <a:off x="6706018" y="2767251"/>
            <a:ext cx="714103" cy="307777"/>
          </a:xfrm>
          <a:prstGeom prst="rect">
            <a:avLst/>
          </a:prstGeom>
          <a:noFill/>
        </p:spPr>
        <p:txBody>
          <a:bodyPr wrap="square" rtlCol="0">
            <a:spAutoFit/>
          </a:bodyPr>
          <a:lstStyle/>
          <a:p>
            <a:r>
              <a:rPr lang="en-US" dirty="0"/>
              <a:t>1</a:t>
            </a:r>
          </a:p>
        </p:txBody>
      </p:sp>
      <p:sp>
        <p:nvSpPr>
          <p:cNvPr id="32" name="TextBox 31"/>
          <p:cNvSpPr txBox="1"/>
          <p:nvPr/>
        </p:nvSpPr>
        <p:spPr>
          <a:xfrm>
            <a:off x="7630747" y="2754811"/>
            <a:ext cx="870439" cy="307777"/>
          </a:xfrm>
          <a:prstGeom prst="rect">
            <a:avLst/>
          </a:prstGeom>
          <a:noFill/>
        </p:spPr>
        <p:txBody>
          <a:bodyPr wrap="square" rtlCol="0">
            <a:spAutoFit/>
          </a:bodyPr>
          <a:lstStyle/>
          <a:p>
            <a:r>
              <a:rPr lang="en-US" dirty="0"/>
              <a:t>=4</a:t>
            </a:r>
          </a:p>
        </p:txBody>
      </p:sp>
      <p:sp>
        <p:nvSpPr>
          <p:cNvPr id="33" name="TextBox 32"/>
          <p:cNvSpPr txBox="1"/>
          <p:nvPr/>
        </p:nvSpPr>
        <p:spPr>
          <a:xfrm>
            <a:off x="7627540" y="3698222"/>
            <a:ext cx="559526" cy="307777"/>
          </a:xfrm>
          <a:prstGeom prst="rect">
            <a:avLst/>
          </a:prstGeom>
          <a:noFill/>
        </p:spPr>
        <p:txBody>
          <a:bodyPr wrap="square" rtlCol="0">
            <a:spAutoFit/>
          </a:bodyPr>
          <a:lstStyle/>
          <a:p>
            <a:r>
              <a:rPr lang="en-US" dirty="0"/>
              <a:t>=10</a:t>
            </a:r>
          </a:p>
        </p:txBody>
      </p:sp>
      <p:sp>
        <p:nvSpPr>
          <p:cNvPr id="34" name="TextBox 33"/>
          <p:cNvSpPr txBox="1"/>
          <p:nvPr/>
        </p:nvSpPr>
        <p:spPr>
          <a:xfrm>
            <a:off x="7701720" y="4602582"/>
            <a:ext cx="773542" cy="307777"/>
          </a:xfrm>
          <a:prstGeom prst="rect">
            <a:avLst/>
          </a:prstGeom>
          <a:noFill/>
        </p:spPr>
        <p:txBody>
          <a:bodyPr wrap="square" rtlCol="0">
            <a:spAutoFit/>
          </a:bodyPr>
          <a:lstStyle/>
          <a:p>
            <a:r>
              <a:rPr lang="en-US" dirty="0"/>
              <a:t>=9</a:t>
            </a:r>
          </a:p>
        </p:txBody>
      </p:sp>
    </p:spTree>
    <p:extLst>
      <p:ext uri="{BB962C8B-B14F-4D97-AF65-F5344CB8AC3E}">
        <p14:creationId xmlns:p14="http://schemas.microsoft.com/office/powerpoint/2010/main" val="965028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119"/>
                                        </p:tgtEl>
                                        <p:attrNameLst>
                                          <p:attrName>style.visibility</p:attrName>
                                        </p:attrNameLst>
                                      </p:cBhvr>
                                      <p:to>
                                        <p:strVal val="visible"/>
                                      </p:to>
                                    </p:set>
                                    <p:animEffect transition="in" filter="checkerboard(across)">
                                      <p:cBhvr>
                                        <p:cTn id="7" dur="500"/>
                                        <p:tgtEl>
                                          <p:spTgt spid="411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4103"/>
                                        </p:tgtEl>
                                        <p:attrNameLst>
                                          <p:attrName>style.visibility</p:attrName>
                                        </p:attrNameLst>
                                      </p:cBhvr>
                                      <p:to>
                                        <p:strVal val="visible"/>
                                      </p:to>
                                    </p:set>
                                    <p:anim calcmode="lin" valueType="num">
                                      <p:cBhvr additive="base">
                                        <p:cTn id="12" dur="500" fill="hold"/>
                                        <p:tgtEl>
                                          <p:spTgt spid="4103"/>
                                        </p:tgtEl>
                                        <p:attrNameLst>
                                          <p:attrName>ppt_x</p:attrName>
                                        </p:attrNameLst>
                                      </p:cBhvr>
                                      <p:tavLst>
                                        <p:tav tm="0">
                                          <p:val>
                                            <p:strVal val="#ppt_x"/>
                                          </p:val>
                                        </p:tav>
                                        <p:tav tm="100000">
                                          <p:val>
                                            <p:strVal val="#ppt_x"/>
                                          </p:val>
                                        </p:tav>
                                      </p:tavLst>
                                    </p:anim>
                                    <p:anim calcmode="lin" valueType="num">
                                      <p:cBhvr additive="base">
                                        <p:cTn id="13" dur="500" fill="hold"/>
                                        <p:tgtEl>
                                          <p:spTgt spid="4103"/>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grpId="0" nodeType="clickEffect">
                                  <p:stCondLst>
                                    <p:cond delay="0"/>
                                  </p:stCondLst>
                                  <p:childTnLst>
                                    <p:set>
                                      <p:cBhvr>
                                        <p:cTn id="17" dur="1" fill="hold">
                                          <p:stCondLst>
                                            <p:cond delay="0"/>
                                          </p:stCondLst>
                                        </p:cTn>
                                        <p:tgtEl>
                                          <p:spTgt spid="4104"/>
                                        </p:tgtEl>
                                        <p:attrNameLst>
                                          <p:attrName>style.visibility</p:attrName>
                                        </p:attrNameLst>
                                      </p:cBhvr>
                                      <p:to>
                                        <p:strVal val="visible"/>
                                      </p:to>
                                    </p:set>
                                    <p:anim calcmode="lin" valueType="num">
                                      <p:cBhvr additive="base">
                                        <p:cTn id="18" dur="500" fill="hold"/>
                                        <p:tgtEl>
                                          <p:spTgt spid="4104"/>
                                        </p:tgtEl>
                                        <p:attrNameLst>
                                          <p:attrName>ppt_x</p:attrName>
                                        </p:attrNameLst>
                                      </p:cBhvr>
                                      <p:tavLst>
                                        <p:tav tm="0">
                                          <p:val>
                                            <p:strVal val="#ppt_x"/>
                                          </p:val>
                                        </p:tav>
                                        <p:tav tm="100000">
                                          <p:val>
                                            <p:strVal val="#ppt_x"/>
                                          </p:val>
                                        </p:tav>
                                      </p:tavLst>
                                    </p:anim>
                                    <p:anim calcmode="lin" valueType="num">
                                      <p:cBhvr additive="base">
                                        <p:cTn id="19" dur="500" fill="hold"/>
                                        <p:tgtEl>
                                          <p:spTgt spid="4104"/>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1" fill="hold" grpId="0" nodeType="clickEffect">
                                  <p:stCondLst>
                                    <p:cond delay="0"/>
                                  </p:stCondLst>
                                  <p:childTnLst>
                                    <p:set>
                                      <p:cBhvr>
                                        <p:cTn id="23" dur="1" fill="hold">
                                          <p:stCondLst>
                                            <p:cond delay="0"/>
                                          </p:stCondLst>
                                        </p:cTn>
                                        <p:tgtEl>
                                          <p:spTgt spid="4105"/>
                                        </p:tgtEl>
                                        <p:attrNameLst>
                                          <p:attrName>style.visibility</p:attrName>
                                        </p:attrNameLst>
                                      </p:cBhvr>
                                      <p:to>
                                        <p:strVal val="visible"/>
                                      </p:to>
                                    </p:set>
                                    <p:anim calcmode="lin" valueType="num">
                                      <p:cBhvr additive="base">
                                        <p:cTn id="24" dur="500" fill="hold"/>
                                        <p:tgtEl>
                                          <p:spTgt spid="4105"/>
                                        </p:tgtEl>
                                        <p:attrNameLst>
                                          <p:attrName>ppt_x</p:attrName>
                                        </p:attrNameLst>
                                      </p:cBhvr>
                                      <p:tavLst>
                                        <p:tav tm="0">
                                          <p:val>
                                            <p:strVal val="#ppt_x"/>
                                          </p:val>
                                        </p:tav>
                                        <p:tav tm="100000">
                                          <p:val>
                                            <p:strVal val="#ppt_x"/>
                                          </p:val>
                                        </p:tav>
                                      </p:tavLst>
                                    </p:anim>
                                    <p:anim calcmode="lin" valueType="num">
                                      <p:cBhvr additive="base">
                                        <p:cTn id="25" dur="500" fill="hold"/>
                                        <p:tgtEl>
                                          <p:spTgt spid="4105"/>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499"/>
                                          </p:stCondLst>
                                        </p:cTn>
                                        <p:tgtEl>
                                          <p:spTgt spid="15"/>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2" presetClass="entr" presetSubtype="1"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fill="hold"/>
                                        <p:tgtEl>
                                          <p:spTgt spid="17"/>
                                        </p:tgtEl>
                                        <p:attrNameLst>
                                          <p:attrName>ppt_x</p:attrName>
                                        </p:attrNameLst>
                                      </p:cBhvr>
                                      <p:tavLst>
                                        <p:tav tm="0">
                                          <p:val>
                                            <p:strVal val="#ppt_x"/>
                                          </p:val>
                                        </p:tav>
                                        <p:tav tm="100000">
                                          <p:val>
                                            <p:strVal val="#ppt_x"/>
                                          </p:val>
                                        </p:tav>
                                      </p:tavLst>
                                    </p:anim>
                                    <p:anim calcmode="lin" valueType="num">
                                      <p:cBhvr additive="base">
                                        <p:cTn id="35"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1"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ppt_x"/>
                                          </p:val>
                                        </p:tav>
                                        <p:tav tm="100000">
                                          <p:val>
                                            <p:strVal val="#ppt_x"/>
                                          </p:val>
                                        </p:tav>
                                      </p:tavLst>
                                    </p:anim>
                                    <p:anim calcmode="lin" valueType="num">
                                      <p:cBhvr additive="base">
                                        <p:cTn id="41"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500" fill="hold"/>
                                        <p:tgtEl>
                                          <p:spTgt spid="19"/>
                                        </p:tgtEl>
                                        <p:attrNameLst>
                                          <p:attrName>ppt_x</p:attrName>
                                        </p:attrNameLst>
                                      </p:cBhvr>
                                      <p:tavLst>
                                        <p:tav tm="0">
                                          <p:val>
                                            <p:strVal val="0-#ppt_w/2"/>
                                          </p:val>
                                        </p:tav>
                                        <p:tav tm="100000">
                                          <p:val>
                                            <p:strVal val="#ppt_x"/>
                                          </p:val>
                                        </p:tav>
                                      </p:tavLst>
                                    </p:anim>
                                    <p:anim calcmode="lin" valueType="num">
                                      <p:cBhvr additive="base">
                                        <p:cTn id="47"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fill="hold"/>
                                        <p:tgtEl>
                                          <p:spTgt spid="20"/>
                                        </p:tgtEl>
                                        <p:attrNameLst>
                                          <p:attrName>ppt_x</p:attrName>
                                        </p:attrNameLst>
                                      </p:cBhvr>
                                      <p:tavLst>
                                        <p:tav tm="0">
                                          <p:val>
                                            <p:strVal val="#ppt_x"/>
                                          </p:val>
                                        </p:tav>
                                        <p:tav tm="100000">
                                          <p:val>
                                            <p:strVal val="#ppt_x"/>
                                          </p:val>
                                        </p:tav>
                                      </p:tavLst>
                                    </p:anim>
                                    <p:anim calcmode="lin" valueType="num">
                                      <p:cBhvr additive="base">
                                        <p:cTn id="53"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3" grpId="0" autoUpdateAnimBg="0"/>
      <p:bldP spid="4104" grpId="0" autoUpdateAnimBg="0"/>
      <p:bldP spid="4105" grpId="0" autoUpdateAnimBg="0"/>
      <p:bldP spid="4119" grpId="0" animBg="1" autoUpdateAnimBg="0"/>
      <p:bldP spid="15" grpId="0" autoUpdateAnimBg="0"/>
      <p:bldP spid="17" grpId="0" autoUpdateAnimBg="0"/>
      <p:bldP spid="18" grpId="0" autoUpdateAnimBg="0"/>
      <p:bldP spid="19" grpId="0" autoUpdateAnimBg="0"/>
      <p:bldP spid="20" grpId="0" autoUpdateAnimBg="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8" name="Object 2"/>
          <p:cNvGraphicFramePr>
            <a:graphicFrameLocks noChangeAspect="1"/>
          </p:cNvGraphicFramePr>
          <p:nvPr>
            <p:extLst/>
          </p:nvPr>
        </p:nvGraphicFramePr>
        <p:xfrm>
          <a:off x="1444625" y="1066800"/>
          <a:ext cx="6249988" cy="4902200"/>
        </p:xfrm>
        <a:graphic>
          <a:graphicData uri="http://schemas.openxmlformats.org/presentationml/2006/ole">
            <mc:AlternateContent xmlns:mc="http://schemas.openxmlformats.org/markup-compatibility/2006">
              <mc:Choice xmlns:v="urn:schemas-microsoft-com:vml" Requires="v">
                <p:oleObj spid="_x0000_s9255" name="Document" r:id="rId4" imgW="6248361" imgH="4904153" progId="Word.Document.8">
                  <p:embed/>
                </p:oleObj>
              </mc:Choice>
              <mc:Fallback>
                <p:oleObj name="Document" r:id="rId4" imgW="6248361" imgH="4904153" progId="Word.Document.8">
                  <p:embed/>
                  <p:pic>
                    <p:nvPicPr>
                      <p:cNvPr id="0" name=""/>
                      <p:cNvPicPr>
                        <a:picLocks noChangeAspect="1" noChangeArrowheads="1"/>
                      </p:cNvPicPr>
                      <p:nvPr/>
                    </p:nvPicPr>
                    <p:blipFill>
                      <a:blip r:embed="rId5"/>
                      <a:srcRect/>
                      <a:stretch>
                        <a:fillRect/>
                      </a:stretch>
                    </p:blipFill>
                    <p:spPr bwMode="auto">
                      <a:xfrm>
                        <a:off x="1444625" y="1066800"/>
                        <a:ext cx="6249988" cy="4902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03" name="Text Box 7"/>
          <p:cNvSpPr txBox="1">
            <a:spLocks noChangeArrowheads="1"/>
          </p:cNvSpPr>
          <p:nvPr/>
        </p:nvSpPr>
        <p:spPr bwMode="auto">
          <a:xfrm>
            <a:off x="2759833" y="1895274"/>
            <a:ext cx="1134866" cy="584775"/>
          </a:xfrm>
          <a:prstGeom prst="rect">
            <a:avLst/>
          </a:prstGeom>
          <a:noFill/>
          <a:ln w="9525">
            <a:noFill/>
            <a:miter lim="800000"/>
            <a:headEnd/>
            <a:tailEnd/>
          </a:ln>
          <a:effectLst/>
        </p:spPr>
        <p:txBody>
          <a:bodyPr wrap="square">
            <a:spAutoFit/>
          </a:bodyPr>
          <a:lstStyle/>
          <a:p>
            <a:r>
              <a:rPr lang="en-US" sz="1600" dirty="0">
                <a:solidFill>
                  <a:srgbClr val="7030A0"/>
                </a:solidFill>
                <a:latin typeface="Times New Roman" pitchFamily="18" charset="0"/>
              </a:rPr>
              <a:t>Quality Land</a:t>
            </a:r>
          </a:p>
        </p:txBody>
      </p:sp>
      <p:sp>
        <p:nvSpPr>
          <p:cNvPr id="4104" name="Rectangle 8"/>
          <p:cNvSpPr>
            <a:spLocks noChangeArrowheads="1"/>
          </p:cNvSpPr>
          <p:nvPr/>
        </p:nvSpPr>
        <p:spPr bwMode="auto">
          <a:xfrm>
            <a:off x="4057299" y="1895275"/>
            <a:ext cx="962123" cy="584775"/>
          </a:xfrm>
          <a:prstGeom prst="rect">
            <a:avLst/>
          </a:prstGeom>
          <a:noFill/>
          <a:ln w="9525">
            <a:noFill/>
            <a:miter lim="800000"/>
            <a:headEnd/>
            <a:tailEnd/>
          </a:ln>
          <a:effectLst/>
        </p:spPr>
        <p:txBody>
          <a:bodyPr wrap="none">
            <a:spAutoFit/>
          </a:bodyPr>
          <a:lstStyle/>
          <a:p>
            <a:r>
              <a:rPr lang="en-US" sz="1600" dirty="0">
                <a:solidFill>
                  <a:srgbClr val="990099"/>
                </a:solidFill>
                <a:latin typeface="Times New Roman" pitchFamily="18" charset="0"/>
              </a:rPr>
              <a:t>Farmable</a:t>
            </a:r>
          </a:p>
          <a:p>
            <a:r>
              <a:rPr lang="en-US" sz="1600" dirty="0">
                <a:solidFill>
                  <a:srgbClr val="7030A0"/>
                </a:solidFill>
                <a:latin typeface="Times New Roman" pitchFamily="18" charset="0"/>
              </a:rPr>
              <a:t>Climate</a:t>
            </a:r>
          </a:p>
        </p:txBody>
      </p:sp>
      <p:sp>
        <p:nvSpPr>
          <p:cNvPr id="4105" name="Rectangle 9"/>
          <p:cNvSpPr>
            <a:spLocks noChangeArrowheads="1"/>
          </p:cNvSpPr>
          <p:nvPr/>
        </p:nvSpPr>
        <p:spPr bwMode="auto">
          <a:xfrm>
            <a:off x="5258180" y="1895276"/>
            <a:ext cx="1072951" cy="584775"/>
          </a:xfrm>
          <a:prstGeom prst="rect">
            <a:avLst/>
          </a:prstGeom>
          <a:noFill/>
          <a:ln w="9525">
            <a:noFill/>
            <a:miter lim="800000"/>
            <a:headEnd/>
            <a:tailEnd/>
          </a:ln>
          <a:effectLst/>
        </p:spPr>
        <p:txBody>
          <a:bodyPr wrap="square">
            <a:spAutoFit/>
          </a:bodyPr>
          <a:lstStyle/>
          <a:p>
            <a:r>
              <a:rPr lang="en-US" sz="1600" dirty="0">
                <a:solidFill>
                  <a:srgbClr val="990099"/>
                </a:solidFill>
                <a:latin typeface="Times New Roman" pitchFamily="18" charset="0"/>
              </a:rPr>
              <a:t>Religious</a:t>
            </a:r>
          </a:p>
          <a:p>
            <a:r>
              <a:rPr lang="en-US" sz="1600" dirty="0">
                <a:solidFill>
                  <a:srgbClr val="990099"/>
                </a:solidFill>
                <a:latin typeface="Times New Roman" pitchFamily="18" charset="0"/>
              </a:rPr>
              <a:t>Tolerance</a:t>
            </a:r>
          </a:p>
        </p:txBody>
      </p:sp>
      <p:sp>
        <p:nvSpPr>
          <p:cNvPr id="4119" name="Text Box 23"/>
          <p:cNvSpPr txBox="1">
            <a:spLocks noChangeArrowheads="1"/>
          </p:cNvSpPr>
          <p:nvPr/>
        </p:nvSpPr>
        <p:spPr bwMode="auto">
          <a:xfrm>
            <a:off x="1127125" y="269875"/>
            <a:ext cx="4788490" cy="677108"/>
          </a:xfrm>
          <a:prstGeom prst="rect">
            <a:avLst/>
          </a:prstGeom>
          <a:solidFill>
            <a:schemeClr val="bg1"/>
          </a:solidFill>
          <a:ln w="9525">
            <a:noFill/>
            <a:miter lim="800000"/>
            <a:headEnd/>
            <a:tailEnd/>
          </a:ln>
          <a:effectLst/>
        </p:spPr>
        <p:txBody>
          <a:bodyPr wrap="none">
            <a:spAutoFit/>
          </a:bodyPr>
          <a:lstStyle/>
          <a:p>
            <a:pPr lvl="0"/>
            <a:r>
              <a:rPr lang="en-US" sz="2000" b="1" dirty="0">
                <a:solidFill>
                  <a:srgbClr val="FF0000"/>
                </a:solidFill>
                <a:latin typeface="Times New Roman" pitchFamily="18" charset="0"/>
              </a:rPr>
              <a:t>E: EVALUATE THE ALTERNATIVES</a:t>
            </a:r>
            <a:r>
              <a:rPr lang="en-US" sz="2400" b="1" dirty="0">
                <a:solidFill>
                  <a:srgbClr val="FF0000"/>
                </a:solidFill>
                <a:latin typeface="Times New Roman" pitchFamily="18" charset="0"/>
              </a:rPr>
              <a:t> </a:t>
            </a:r>
            <a:r>
              <a:rPr lang="en-US" sz="2400" dirty="0">
                <a:latin typeface="Times New Roman" pitchFamily="18" charset="0"/>
              </a:rPr>
              <a:t> </a:t>
            </a:r>
          </a:p>
          <a:p>
            <a:r>
              <a:rPr lang="en-US" b="1" dirty="0">
                <a:solidFill>
                  <a:srgbClr val="FF0066"/>
                </a:solidFill>
                <a:latin typeface="Times New Roman" pitchFamily="18" charset="0"/>
              </a:rPr>
              <a:t>ADD UP THE NUMBERS</a:t>
            </a:r>
            <a:endParaRPr lang="en-US" dirty="0">
              <a:latin typeface="Times New Roman" pitchFamily="18" charset="0"/>
            </a:endParaRPr>
          </a:p>
        </p:txBody>
      </p:sp>
      <p:sp>
        <p:nvSpPr>
          <p:cNvPr id="15" name="Text Box 5"/>
          <p:cNvSpPr txBox="1">
            <a:spLocks noChangeArrowheads="1"/>
          </p:cNvSpPr>
          <p:nvPr/>
        </p:nvSpPr>
        <p:spPr bwMode="auto">
          <a:xfrm>
            <a:off x="1657604" y="1115592"/>
            <a:ext cx="5824030" cy="400110"/>
          </a:xfrm>
          <a:prstGeom prst="rect">
            <a:avLst/>
          </a:prstGeom>
          <a:noFill/>
          <a:ln w="9525">
            <a:noFill/>
            <a:miter lim="800000"/>
            <a:headEnd/>
            <a:tailEnd/>
          </a:ln>
          <a:effectLst/>
        </p:spPr>
        <p:txBody>
          <a:bodyPr wrap="none">
            <a:spAutoFit/>
          </a:bodyPr>
          <a:lstStyle/>
          <a:p>
            <a:r>
              <a:rPr lang="en-US" sz="2000" dirty="0">
                <a:solidFill>
                  <a:srgbClr val="0033CC"/>
                </a:solidFill>
                <a:latin typeface="Times New Roman" pitchFamily="18" charset="0"/>
              </a:rPr>
              <a:t>Which colonial region would be a good place to settle?</a:t>
            </a:r>
            <a:endParaRPr lang="en-US" sz="2400" dirty="0">
              <a:latin typeface="Times New Roman" pitchFamily="18" charset="0"/>
            </a:endParaRPr>
          </a:p>
        </p:txBody>
      </p:sp>
      <p:sp>
        <p:nvSpPr>
          <p:cNvPr id="17" name="Rectangle 9"/>
          <p:cNvSpPr>
            <a:spLocks noChangeArrowheads="1"/>
          </p:cNvSpPr>
          <p:nvPr/>
        </p:nvSpPr>
        <p:spPr bwMode="auto">
          <a:xfrm>
            <a:off x="6382903" y="1895275"/>
            <a:ext cx="1072951" cy="584775"/>
          </a:xfrm>
          <a:prstGeom prst="rect">
            <a:avLst/>
          </a:prstGeom>
          <a:noFill/>
          <a:ln w="9525">
            <a:noFill/>
            <a:miter lim="800000"/>
            <a:headEnd/>
            <a:tailEnd/>
          </a:ln>
          <a:effectLst/>
        </p:spPr>
        <p:txBody>
          <a:bodyPr wrap="square">
            <a:spAutoFit/>
          </a:bodyPr>
          <a:lstStyle/>
          <a:p>
            <a:r>
              <a:rPr lang="en-US" sz="1600" dirty="0">
                <a:solidFill>
                  <a:srgbClr val="990099"/>
                </a:solidFill>
                <a:latin typeface="Times New Roman" pitchFamily="18" charset="0"/>
              </a:rPr>
              <a:t>Political Freedom</a:t>
            </a:r>
          </a:p>
        </p:txBody>
      </p:sp>
      <p:sp>
        <p:nvSpPr>
          <p:cNvPr id="18" name="Text Box 4"/>
          <p:cNvSpPr txBox="1">
            <a:spLocks noChangeArrowheads="1"/>
          </p:cNvSpPr>
          <p:nvPr/>
        </p:nvSpPr>
        <p:spPr bwMode="auto">
          <a:xfrm>
            <a:off x="1524000" y="2819400"/>
            <a:ext cx="1143000" cy="609398"/>
          </a:xfrm>
          <a:prstGeom prst="rect">
            <a:avLst/>
          </a:prstGeom>
          <a:noFill/>
          <a:ln w="9525">
            <a:noFill/>
            <a:miter lim="800000"/>
            <a:headEnd/>
            <a:tailEnd/>
          </a:ln>
          <a:effectLst/>
        </p:spPr>
        <p:txBody>
          <a:bodyPr>
            <a:spAutoFit/>
          </a:bodyPr>
          <a:lstStyle/>
          <a:p>
            <a:pPr>
              <a:lnSpc>
                <a:spcPct val="80000"/>
              </a:lnSpc>
              <a:spcBef>
                <a:spcPct val="15000"/>
              </a:spcBef>
              <a:spcAft>
                <a:spcPct val="15000"/>
              </a:spcAft>
            </a:pPr>
            <a:r>
              <a:rPr lang="en-US" sz="1400" dirty="0">
                <a:solidFill>
                  <a:srgbClr val="008000"/>
                </a:solidFill>
                <a:latin typeface="Times New Roman" pitchFamily="18" charset="0"/>
              </a:rPr>
              <a:t>New England Region</a:t>
            </a:r>
            <a:endParaRPr lang="en-US" sz="2400" dirty="0">
              <a:latin typeface="Times New Roman" pitchFamily="18" charset="0"/>
            </a:endParaRPr>
          </a:p>
        </p:txBody>
      </p:sp>
      <p:sp>
        <p:nvSpPr>
          <p:cNvPr id="19" name="Text Box 5"/>
          <p:cNvSpPr txBox="1">
            <a:spLocks noChangeArrowheads="1"/>
          </p:cNvSpPr>
          <p:nvPr/>
        </p:nvSpPr>
        <p:spPr bwMode="auto">
          <a:xfrm>
            <a:off x="1600200" y="3817101"/>
            <a:ext cx="1219200" cy="458587"/>
          </a:xfrm>
          <a:prstGeom prst="rect">
            <a:avLst/>
          </a:prstGeom>
          <a:noFill/>
          <a:ln w="9525">
            <a:noFill/>
            <a:miter lim="800000"/>
            <a:headEnd/>
            <a:tailEnd/>
          </a:ln>
          <a:effectLst/>
        </p:spPr>
        <p:txBody>
          <a:bodyPr wrap="square">
            <a:spAutoFit/>
          </a:bodyPr>
          <a:lstStyle/>
          <a:p>
            <a:pPr>
              <a:lnSpc>
                <a:spcPct val="85000"/>
              </a:lnSpc>
              <a:spcBef>
                <a:spcPct val="10000"/>
              </a:spcBef>
              <a:spcAft>
                <a:spcPct val="10000"/>
              </a:spcAft>
            </a:pPr>
            <a:r>
              <a:rPr lang="en-US" sz="1400" dirty="0">
                <a:solidFill>
                  <a:srgbClr val="008000"/>
                </a:solidFill>
                <a:latin typeface="Times New Roman" pitchFamily="18" charset="0"/>
              </a:rPr>
              <a:t>Mid-Atlantic Region</a:t>
            </a:r>
            <a:endParaRPr lang="en-US" sz="2400" dirty="0">
              <a:latin typeface="Times New Roman" pitchFamily="18" charset="0"/>
            </a:endParaRPr>
          </a:p>
        </p:txBody>
      </p:sp>
      <p:sp>
        <p:nvSpPr>
          <p:cNvPr id="20" name="Text Box 6"/>
          <p:cNvSpPr txBox="1">
            <a:spLocks noChangeArrowheads="1"/>
          </p:cNvSpPr>
          <p:nvPr/>
        </p:nvSpPr>
        <p:spPr bwMode="auto">
          <a:xfrm>
            <a:off x="1524000" y="4741182"/>
            <a:ext cx="1295400" cy="417230"/>
          </a:xfrm>
          <a:prstGeom prst="rect">
            <a:avLst/>
          </a:prstGeom>
          <a:noFill/>
          <a:ln w="9525">
            <a:noFill/>
            <a:miter lim="800000"/>
            <a:headEnd/>
            <a:tailEnd/>
          </a:ln>
          <a:effectLst/>
        </p:spPr>
        <p:txBody>
          <a:bodyPr>
            <a:spAutoFit/>
          </a:bodyPr>
          <a:lstStyle/>
          <a:p>
            <a:pPr>
              <a:lnSpc>
                <a:spcPct val="75000"/>
              </a:lnSpc>
              <a:spcBef>
                <a:spcPct val="10000"/>
              </a:spcBef>
              <a:spcAft>
                <a:spcPct val="10000"/>
              </a:spcAft>
            </a:pPr>
            <a:r>
              <a:rPr lang="en-US" sz="1400" dirty="0">
                <a:solidFill>
                  <a:srgbClr val="008000"/>
                </a:solidFill>
                <a:latin typeface="Times New Roman" pitchFamily="18" charset="0"/>
              </a:rPr>
              <a:t>Southern Region</a:t>
            </a:r>
            <a:endParaRPr lang="en-US" sz="2400" dirty="0">
              <a:latin typeface="Times New Roman" pitchFamily="18" charset="0"/>
            </a:endParaRPr>
          </a:p>
        </p:txBody>
      </p:sp>
      <p:sp>
        <p:nvSpPr>
          <p:cNvPr id="12" name="TextBox 11"/>
          <p:cNvSpPr txBox="1"/>
          <p:nvPr/>
        </p:nvSpPr>
        <p:spPr>
          <a:xfrm>
            <a:off x="5794655" y="234950"/>
            <a:ext cx="2574282" cy="523220"/>
          </a:xfrm>
          <a:prstGeom prst="rect">
            <a:avLst/>
          </a:prstGeom>
          <a:solidFill>
            <a:schemeClr val="bg1"/>
          </a:solidFill>
        </p:spPr>
        <p:txBody>
          <a:bodyPr wrap="square" rtlCol="0">
            <a:spAutoFit/>
          </a:bodyPr>
          <a:lstStyle/>
          <a:p>
            <a:r>
              <a:rPr lang="en-US" b="1" dirty="0"/>
              <a:t>What if one criteria is more important than the others?</a:t>
            </a:r>
          </a:p>
        </p:txBody>
      </p:sp>
      <p:sp>
        <p:nvSpPr>
          <p:cNvPr id="13" name="TextBox 12"/>
          <p:cNvSpPr txBox="1"/>
          <p:nvPr/>
        </p:nvSpPr>
        <p:spPr>
          <a:xfrm>
            <a:off x="5911061" y="1623904"/>
            <a:ext cx="445956" cy="400110"/>
          </a:xfrm>
          <a:prstGeom prst="rect">
            <a:avLst/>
          </a:prstGeom>
          <a:solidFill>
            <a:schemeClr val="bg1"/>
          </a:solidFill>
          <a:ln>
            <a:solidFill>
              <a:schemeClr val="tx1"/>
            </a:solidFill>
          </a:ln>
        </p:spPr>
        <p:txBody>
          <a:bodyPr wrap="none" rtlCol="0">
            <a:spAutoFit/>
          </a:bodyPr>
          <a:lstStyle/>
          <a:p>
            <a:r>
              <a:rPr lang="en-US" sz="2000" b="1" dirty="0">
                <a:solidFill>
                  <a:srgbClr val="FF0000"/>
                </a:solidFill>
              </a:rPr>
              <a:t>x2</a:t>
            </a:r>
          </a:p>
        </p:txBody>
      </p:sp>
      <p:sp>
        <p:nvSpPr>
          <p:cNvPr id="14" name="TextBox 13"/>
          <p:cNvSpPr txBox="1"/>
          <p:nvPr/>
        </p:nvSpPr>
        <p:spPr>
          <a:xfrm>
            <a:off x="4356259" y="4587292"/>
            <a:ext cx="426720" cy="307777"/>
          </a:xfrm>
          <a:prstGeom prst="rect">
            <a:avLst/>
          </a:prstGeom>
          <a:noFill/>
        </p:spPr>
        <p:txBody>
          <a:bodyPr wrap="square" rtlCol="0">
            <a:spAutoFit/>
          </a:bodyPr>
          <a:lstStyle/>
          <a:p>
            <a:r>
              <a:rPr lang="en-US" dirty="0"/>
              <a:t>3</a:t>
            </a:r>
          </a:p>
        </p:txBody>
      </p:sp>
      <p:sp>
        <p:nvSpPr>
          <p:cNvPr id="16" name="TextBox 15"/>
          <p:cNvSpPr txBox="1"/>
          <p:nvPr/>
        </p:nvSpPr>
        <p:spPr>
          <a:xfrm>
            <a:off x="5377323" y="4557444"/>
            <a:ext cx="756716" cy="523220"/>
          </a:xfrm>
          <a:prstGeom prst="rect">
            <a:avLst/>
          </a:prstGeom>
          <a:noFill/>
        </p:spPr>
        <p:txBody>
          <a:bodyPr wrap="square" rtlCol="0">
            <a:spAutoFit/>
          </a:bodyPr>
          <a:lstStyle/>
          <a:p>
            <a:r>
              <a:rPr lang="en-US" dirty="0"/>
              <a:t>2 (</a:t>
            </a:r>
            <a:r>
              <a:rPr lang="en-US" dirty="0">
                <a:solidFill>
                  <a:srgbClr val="FF0000"/>
                </a:solidFill>
              </a:rPr>
              <a:t>X2</a:t>
            </a:r>
            <a:r>
              <a:rPr lang="en-US" dirty="0"/>
              <a:t>)</a:t>
            </a:r>
          </a:p>
          <a:p>
            <a:endParaRPr lang="en-US" dirty="0"/>
          </a:p>
        </p:txBody>
      </p:sp>
      <p:sp>
        <p:nvSpPr>
          <p:cNvPr id="21" name="TextBox 20"/>
          <p:cNvSpPr txBox="1"/>
          <p:nvPr/>
        </p:nvSpPr>
        <p:spPr>
          <a:xfrm>
            <a:off x="6636476" y="4602582"/>
            <a:ext cx="714103" cy="307777"/>
          </a:xfrm>
          <a:prstGeom prst="rect">
            <a:avLst/>
          </a:prstGeom>
          <a:noFill/>
        </p:spPr>
        <p:txBody>
          <a:bodyPr wrap="square" rtlCol="0">
            <a:spAutoFit/>
          </a:bodyPr>
          <a:lstStyle/>
          <a:p>
            <a:r>
              <a:rPr lang="en-US" dirty="0"/>
              <a:t>1</a:t>
            </a:r>
          </a:p>
        </p:txBody>
      </p:sp>
      <p:sp>
        <p:nvSpPr>
          <p:cNvPr id="22" name="TextBox 21"/>
          <p:cNvSpPr txBox="1"/>
          <p:nvPr/>
        </p:nvSpPr>
        <p:spPr>
          <a:xfrm>
            <a:off x="3069613" y="4587293"/>
            <a:ext cx="426720" cy="307777"/>
          </a:xfrm>
          <a:prstGeom prst="rect">
            <a:avLst/>
          </a:prstGeom>
          <a:noFill/>
        </p:spPr>
        <p:txBody>
          <a:bodyPr wrap="square" rtlCol="0">
            <a:spAutoFit/>
          </a:bodyPr>
          <a:lstStyle/>
          <a:p>
            <a:r>
              <a:rPr lang="en-US" dirty="0"/>
              <a:t>3</a:t>
            </a:r>
          </a:p>
        </p:txBody>
      </p:sp>
      <p:sp>
        <p:nvSpPr>
          <p:cNvPr id="23" name="TextBox 22"/>
          <p:cNvSpPr txBox="1"/>
          <p:nvPr/>
        </p:nvSpPr>
        <p:spPr>
          <a:xfrm>
            <a:off x="5477596" y="3669108"/>
            <a:ext cx="727333" cy="523220"/>
          </a:xfrm>
          <a:prstGeom prst="rect">
            <a:avLst/>
          </a:prstGeom>
          <a:noFill/>
        </p:spPr>
        <p:txBody>
          <a:bodyPr wrap="square" rtlCol="0">
            <a:spAutoFit/>
          </a:bodyPr>
          <a:lstStyle/>
          <a:p>
            <a:r>
              <a:rPr lang="en-US" dirty="0"/>
              <a:t>3 (</a:t>
            </a:r>
            <a:r>
              <a:rPr lang="en-US" dirty="0">
                <a:solidFill>
                  <a:srgbClr val="FF0000"/>
                </a:solidFill>
              </a:rPr>
              <a:t>X2</a:t>
            </a:r>
            <a:r>
              <a:rPr lang="en-US" dirty="0"/>
              <a:t>)</a:t>
            </a:r>
          </a:p>
          <a:p>
            <a:endParaRPr lang="en-US" dirty="0"/>
          </a:p>
        </p:txBody>
      </p:sp>
      <p:sp>
        <p:nvSpPr>
          <p:cNvPr id="24" name="TextBox 23"/>
          <p:cNvSpPr txBox="1"/>
          <p:nvPr/>
        </p:nvSpPr>
        <p:spPr>
          <a:xfrm>
            <a:off x="6706018" y="3622941"/>
            <a:ext cx="426720" cy="307777"/>
          </a:xfrm>
          <a:prstGeom prst="rect">
            <a:avLst/>
          </a:prstGeom>
          <a:noFill/>
        </p:spPr>
        <p:txBody>
          <a:bodyPr wrap="square" rtlCol="0">
            <a:spAutoFit/>
          </a:bodyPr>
          <a:lstStyle/>
          <a:p>
            <a:r>
              <a:rPr lang="en-US" dirty="0"/>
              <a:t>3</a:t>
            </a:r>
          </a:p>
        </p:txBody>
      </p:sp>
      <p:sp>
        <p:nvSpPr>
          <p:cNvPr id="25" name="TextBox 24"/>
          <p:cNvSpPr txBox="1"/>
          <p:nvPr/>
        </p:nvSpPr>
        <p:spPr>
          <a:xfrm>
            <a:off x="3142115" y="3627953"/>
            <a:ext cx="496389" cy="307777"/>
          </a:xfrm>
          <a:prstGeom prst="rect">
            <a:avLst/>
          </a:prstGeom>
          <a:noFill/>
        </p:spPr>
        <p:txBody>
          <a:bodyPr wrap="square" rtlCol="0">
            <a:spAutoFit/>
          </a:bodyPr>
          <a:lstStyle/>
          <a:p>
            <a:r>
              <a:rPr lang="en-US" dirty="0"/>
              <a:t>2</a:t>
            </a:r>
          </a:p>
        </p:txBody>
      </p:sp>
      <p:sp>
        <p:nvSpPr>
          <p:cNvPr id="26" name="TextBox 25"/>
          <p:cNvSpPr txBox="1"/>
          <p:nvPr/>
        </p:nvSpPr>
        <p:spPr>
          <a:xfrm>
            <a:off x="4290165" y="3663212"/>
            <a:ext cx="496389" cy="307777"/>
          </a:xfrm>
          <a:prstGeom prst="rect">
            <a:avLst/>
          </a:prstGeom>
          <a:noFill/>
        </p:spPr>
        <p:txBody>
          <a:bodyPr wrap="square" rtlCol="0">
            <a:spAutoFit/>
          </a:bodyPr>
          <a:lstStyle/>
          <a:p>
            <a:r>
              <a:rPr lang="en-US" dirty="0"/>
              <a:t>2</a:t>
            </a:r>
          </a:p>
        </p:txBody>
      </p:sp>
      <p:sp>
        <p:nvSpPr>
          <p:cNvPr id="27" name="TextBox 26"/>
          <p:cNvSpPr txBox="1"/>
          <p:nvPr/>
        </p:nvSpPr>
        <p:spPr>
          <a:xfrm>
            <a:off x="4466703" y="2783078"/>
            <a:ext cx="714103" cy="307777"/>
          </a:xfrm>
          <a:prstGeom prst="rect">
            <a:avLst/>
          </a:prstGeom>
          <a:noFill/>
        </p:spPr>
        <p:txBody>
          <a:bodyPr wrap="square" rtlCol="0">
            <a:spAutoFit/>
          </a:bodyPr>
          <a:lstStyle/>
          <a:p>
            <a:r>
              <a:rPr lang="en-US" dirty="0"/>
              <a:t>2</a:t>
            </a:r>
          </a:p>
        </p:txBody>
      </p:sp>
      <p:sp>
        <p:nvSpPr>
          <p:cNvPr id="28" name="TextBox 27"/>
          <p:cNvSpPr txBox="1"/>
          <p:nvPr/>
        </p:nvSpPr>
        <p:spPr>
          <a:xfrm>
            <a:off x="3069613" y="2754812"/>
            <a:ext cx="714103" cy="307777"/>
          </a:xfrm>
          <a:prstGeom prst="rect">
            <a:avLst/>
          </a:prstGeom>
          <a:noFill/>
        </p:spPr>
        <p:txBody>
          <a:bodyPr wrap="square" rtlCol="0">
            <a:spAutoFit/>
          </a:bodyPr>
          <a:lstStyle/>
          <a:p>
            <a:r>
              <a:rPr lang="en-US" dirty="0"/>
              <a:t>1</a:t>
            </a:r>
          </a:p>
        </p:txBody>
      </p:sp>
      <p:sp>
        <p:nvSpPr>
          <p:cNvPr id="29" name="TextBox 28"/>
          <p:cNvSpPr txBox="1"/>
          <p:nvPr/>
        </p:nvSpPr>
        <p:spPr>
          <a:xfrm>
            <a:off x="5506741" y="2729424"/>
            <a:ext cx="714103" cy="307777"/>
          </a:xfrm>
          <a:prstGeom prst="rect">
            <a:avLst/>
          </a:prstGeom>
          <a:noFill/>
        </p:spPr>
        <p:txBody>
          <a:bodyPr wrap="square" rtlCol="0">
            <a:spAutoFit/>
          </a:bodyPr>
          <a:lstStyle/>
          <a:p>
            <a:r>
              <a:rPr lang="en-US" dirty="0"/>
              <a:t>1 (</a:t>
            </a:r>
            <a:r>
              <a:rPr lang="en-US" dirty="0">
                <a:solidFill>
                  <a:srgbClr val="FF0000"/>
                </a:solidFill>
              </a:rPr>
              <a:t>X2</a:t>
            </a:r>
            <a:r>
              <a:rPr lang="en-US" dirty="0"/>
              <a:t>)</a:t>
            </a:r>
          </a:p>
        </p:txBody>
      </p:sp>
      <p:sp>
        <p:nvSpPr>
          <p:cNvPr id="30" name="TextBox 29"/>
          <p:cNvSpPr txBox="1"/>
          <p:nvPr/>
        </p:nvSpPr>
        <p:spPr>
          <a:xfrm>
            <a:off x="6706018" y="2767251"/>
            <a:ext cx="714103" cy="307777"/>
          </a:xfrm>
          <a:prstGeom prst="rect">
            <a:avLst/>
          </a:prstGeom>
          <a:noFill/>
        </p:spPr>
        <p:txBody>
          <a:bodyPr wrap="square" rtlCol="0">
            <a:spAutoFit/>
          </a:bodyPr>
          <a:lstStyle/>
          <a:p>
            <a:r>
              <a:rPr lang="en-US" dirty="0"/>
              <a:t>1</a:t>
            </a:r>
          </a:p>
        </p:txBody>
      </p:sp>
      <p:sp>
        <p:nvSpPr>
          <p:cNvPr id="31" name="TextBox 30"/>
          <p:cNvSpPr txBox="1"/>
          <p:nvPr/>
        </p:nvSpPr>
        <p:spPr>
          <a:xfrm>
            <a:off x="7658959" y="4596712"/>
            <a:ext cx="773542" cy="307777"/>
          </a:xfrm>
          <a:prstGeom prst="rect">
            <a:avLst/>
          </a:prstGeom>
          <a:noFill/>
        </p:spPr>
        <p:txBody>
          <a:bodyPr wrap="square" rtlCol="0">
            <a:spAutoFit/>
          </a:bodyPr>
          <a:lstStyle/>
          <a:p>
            <a:r>
              <a:rPr lang="en-US" dirty="0"/>
              <a:t>=11</a:t>
            </a:r>
          </a:p>
        </p:txBody>
      </p:sp>
      <p:sp>
        <p:nvSpPr>
          <p:cNvPr id="32" name="TextBox 31"/>
          <p:cNvSpPr txBox="1"/>
          <p:nvPr/>
        </p:nvSpPr>
        <p:spPr>
          <a:xfrm>
            <a:off x="7623305" y="3667642"/>
            <a:ext cx="773542" cy="307777"/>
          </a:xfrm>
          <a:prstGeom prst="rect">
            <a:avLst/>
          </a:prstGeom>
          <a:noFill/>
        </p:spPr>
        <p:txBody>
          <a:bodyPr wrap="square" rtlCol="0">
            <a:spAutoFit/>
          </a:bodyPr>
          <a:lstStyle/>
          <a:p>
            <a:r>
              <a:rPr lang="en-US" dirty="0"/>
              <a:t>=13</a:t>
            </a:r>
          </a:p>
        </p:txBody>
      </p:sp>
      <p:sp>
        <p:nvSpPr>
          <p:cNvPr id="33" name="TextBox 32"/>
          <p:cNvSpPr txBox="1"/>
          <p:nvPr/>
        </p:nvSpPr>
        <p:spPr>
          <a:xfrm>
            <a:off x="7649336" y="2754812"/>
            <a:ext cx="773542" cy="307777"/>
          </a:xfrm>
          <a:prstGeom prst="rect">
            <a:avLst/>
          </a:prstGeom>
          <a:noFill/>
        </p:spPr>
        <p:txBody>
          <a:bodyPr wrap="square" rtlCol="0">
            <a:spAutoFit/>
          </a:bodyPr>
          <a:lstStyle/>
          <a:p>
            <a:r>
              <a:rPr lang="en-US" dirty="0"/>
              <a:t>=10</a:t>
            </a:r>
          </a:p>
        </p:txBody>
      </p:sp>
    </p:spTree>
    <p:extLst>
      <p:ext uri="{BB962C8B-B14F-4D97-AF65-F5344CB8AC3E}">
        <p14:creationId xmlns:p14="http://schemas.microsoft.com/office/powerpoint/2010/main" val="275792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119"/>
                                        </p:tgtEl>
                                        <p:attrNameLst>
                                          <p:attrName>style.visibility</p:attrName>
                                        </p:attrNameLst>
                                      </p:cBhvr>
                                      <p:to>
                                        <p:strVal val="visible"/>
                                      </p:to>
                                    </p:set>
                                    <p:animEffect transition="in" filter="checkerboard(across)">
                                      <p:cBhvr>
                                        <p:cTn id="7" dur="500"/>
                                        <p:tgtEl>
                                          <p:spTgt spid="411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4103"/>
                                        </p:tgtEl>
                                        <p:attrNameLst>
                                          <p:attrName>style.visibility</p:attrName>
                                        </p:attrNameLst>
                                      </p:cBhvr>
                                      <p:to>
                                        <p:strVal val="visible"/>
                                      </p:to>
                                    </p:set>
                                    <p:anim calcmode="lin" valueType="num">
                                      <p:cBhvr additive="base">
                                        <p:cTn id="12" dur="500" fill="hold"/>
                                        <p:tgtEl>
                                          <p:spTgt spid="4103"/>
                                        </p:tgtEl>
                                        <p:attrNameLst>
                                          <p:attrName>ppt_x</p:attrName>
                                        </p:attrNameLst>
                                      </p:cBhvr>
                                      <p:tavLst>
                                        <p:tav tm="0">
                                          <p:val>
                                            <p:strVal val="#ppt_x"/>
                                          </p:val>
                                        </p:tav>
                                        <p:tav tm="100000">
                                          <p:val>
                                            <p:strVal val="#ppt_x"/>
                                          </p:val>
                                        </p:tav>
                                      </p:tavLst>
                                    </p:anim>
                                    <p:anim calcmode="lin" valueType="num">
                                      <p:cBhvr additive="base">
                                        <p:cTn id="13" dur="500" fill="hold"/>
                                        <p:tgtEl>
                                          <p:spTgt spid="4103"/>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grpId="0" nodeType="clickEffect">
                                  <p:stCondLst>
                                    <p:cond delay="0"/>
                                  </p:stCondLst>
                                  <p:childTnLst>
                                    <p:set>
                                      <p:cBhvr>
                                        <p:cTn id="17" dur="1" fill="hold">
                                          <p:stCondLst>
                                            <p:cond delay="0"/>
                                          </p:stCondLst>
                                        </p:cTn>
                                        <p:tgtEl>
                                          <p:spTgt spid="4104"/>
                                        </p:tgtEl>
                                        <p:attrNameLst>
                                          <p:attrName>style.visibility</p:attrName>
                                        </p:attrNameLst>
                                      </p:cBhvr>
                                      <p:to>
                                        <p:strVal val="visible"/>
                                      </p:to>
                                    </p:set>
                                    <p:anim calcmode="lin" valueType="num">
                                      <p:cBhvr additive="base">
                                        <p:cTn id="18" dur="500" fill="hold"/>
                                        <p:tgtEl>
                                          <p:spTgt spid="4104"/>
                                        </p:tgtEl>
                                        <p:attrNameLst>
                                          <p:attrName>ppt_x</p:attrName>
                                        </p:attrNameLst>
                                      </p:cBhvr>
                                      <p:tavLst>
                                        <p:tav tm="0">
                                          <p:val>
                                            <p:strVal val="#ppt_x"/>
                                          </p:val>
                                        </p:tav>
                                        <p:tav tm="100000">
                                          <p:val>
                                            <p:strVal val="#ppt_x"/>
                                          </p:val>
                                        </p:tav>
                                      </p:tavLst>
                                    </p:anim>
                                    <p:anim calcmode="lin" valueType="num">
                                      <p:cBhvr additive="base">
                                        <p:cTn id="19" dur="500" fill="hold"/>
                                        <p:tgtEl>
                                          <p:spTgt spid="4104"/>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1" fill="hold" grpId="0" nodeType="clickEffect">
                                  <p:stCondLst>
                                    <p:cond delay="0"/>
                                  </p:stCondLst>
                                  <p:childTnLst>
                                    <p:set>
                                      <p:cBhvr>
                                        <p:cTn id="23" dur="1" fill="hold">
                                          <p:stCondLst>
                                            <p:cond delay="0"/>
                                          </p:stCondLst>
                                        </p:cTn>
                                        <p:tgtEl>
                                          <p:spTgt spid="4105"/>
                                        </p:tgtEl>
                                        <p:attrNameLst>
                                          <p:attrName>style.visibility</p:attrName>
                                        </p:attrNameLst>
                                      </p:cBhvr>
                                      <p:to>
                                        <p:strVal val="visible"/>
                                      </p:to>
                                    </p:set>
                                    <p:anim calcmode="lin" valueType="num">
                                      <p:cBhvr additive="base">
                                        <p:cTn id="24" dur="500" fill="hold"/>
                                        <p:tgtEl>
                                          <p:spTgt spid="4105"/>
                                        </p:tgtEl>
                                        <p:attrNameLst>
                                          <p:attrName>ppt_x</p:attrName>
                                        </p:attrNameLst>
                                      </p:cBhvr>
                                      <p:tavLst>
                                        <p:tav tm="0">
                                          <p:val>
                                            <p:strVal val="#ppt_x"/>
                                          </p:val>
                                        </p:tav>
                                        <p:tav tm="100000">
                                          <p:val>
                                            <p:strVal val="#ppt_x"/>
                                          </p:val>
                                        </p:tav>
                                      </p:tavLst>
                                    </p:anim>
                                    <p:anim calcmode="lin" valueType="num">
                                      <p:cBhvr additive="base">
                                        <p:cTn id="25" dur="500" fill="hold"/>
                                        <p:tgtEl>
                                          <p:spTgt spid="4105"/>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499"/>
                                          </p:stCondLst>
                                        </p:cTn>
                                        <p:tgtEl>
                                          <p:spTgt spid="15"/>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2" presetClass="entr" presetSubtype="1"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fill="hold"/>
                                        <p:tgtEl>
                                          <p:spTgt spid="17"/>
                                        </p:tgtEl>
                                        <p:attrNameLst>
                                          <p:attrName>ppt_x</p:attrName>
                                        </p:attrNameLst>
                                      </p:cBhvr>
                                      <p:tavLst>
                                        <p:tav tm="0">
                                          <p:val>
                                            <p:strVal val="#ppt_x"/>
                                          </p:val>
                                        </p:tav>
                                        <p:tav tm="100000">
                                          <p:val>
                                            <p:strVal val="#ppt_x"/>
                                          </p:val>
                                        </p:tav>
                                      </p:tavLst>
                                    </p:anim>
                                    <p:anim calcmode="lin" valueType="num">
                                      <p:cBhvr additive="base">
                                        <p:cTn id="35"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1"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ppt_x"/>
                                          </p:val>
                                        </p:tav>
                                        <p:tav tm="100000">
                                          <p:val>
                                            <p:strVal val="#ppt_x"/>
                                          </p:val>
                                        </p:tav>
                                      </p:tavLst>
                                    </p:anim>
                                    <p:anim calcmode="lin" valueType="num">
                                      <p:cBhvr additive="base">
                                        <p:cTn id="41"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500" fill="hold"/>
                                        <p:tgtEl>
                                          <p:spTgt spid="19"/>
                                        </p:tgtEl>
                                        <p:attrNameLst>
                                          <p:attrName>ppt_x</p:attrName>
                                        </p:attrNameLst>
                                      </p:cBhvr>
                                      <p:tavLst>
                                        <p:tav tm="0">
                                          <p:val>
                                            <p:strVal val="0-#ppt_w/2"/>
                                          </p:val>
                                        </p:tav>
                                        <p:tav tm="100000">
                                          <p:val>
                                            <p:strVal val="#ppt_x"/>
                                          </p:val>
                                        </p:tav>
                                      </p:tavLst>
                                    </p:anim>
                                    <p:anim calcmode="lin" valueType="num">
                                      <p:cBhvr additive="base">
                                        <p:cTn id="47"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fill="hold"/>
                                        <p:tgtEl>
                                          <p:spTgt spid="20"/>
                                        </p:tgtEl>
                                        <p:attrNameLst>
                                          <p:attrName>ppt_x</p:attrName>
                                        </p:attrNameLst>
                                      </p:cBhvr>
                                      <p:tavLst>
                                        <p:tav tm="0">
                                          <p:val>
                                            <p:strVal val="#ppt_x"/>
                                          </p:val>
                                        </p:tav>
                                        <p:tav tm="100000">
                                          <p:val>
                                            <p:strVal val="#ppt_x"/>
                                          </p:val>
                                        </p:tav>
                                      </p:tavLst>
                                    </p:anim>
                                    <p:anim calcmode="lin" valueType="num">
                                      <p:cBhvr additive="base">
                                        <p:cTn id="53"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5" presetClass="entr" presetSubtype="10" fill="hold" grpId="0" nodeType="click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checkerboard(across)">
                                      <p:cBhvr>
                                        <p:cTn id="58" dur="500"/>
                                        <p:tgtEl>
                                          <p:spTgt spid="12"/>
                                        </p:tgtEl>
                                      </p:cBhvr>
                                    </p:animEffect>
                                  </p:childTnLst>
                                </p:cTn>
                              </p:par>
                            </p:childTnLst>
                          </p:cTn>
                        </p:par>
                      </p:childTnLst>
                    </p:cTn>
                  </p:par>
                  <p:par>
                    <p:cTn id="59" fill="hold">
                      <p:stCondLst>
                        <p:cond delay="indefinite"/>
                      </p:stCondLst>
                      <p:childTnLst>
                        <p:par>
                          <p:cTn id="60" fill="hold">
                            <p:stCondLst>
                              <p:cond delay="0"/>
                            </p:stCondLst>
                            <p:childTnLst>
                              <p:par>
                                <p:cTn id="61" presetID="5" presetClass="entr" presetSubtype="10" fill="hold" grpId="0" nodeType="click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checkerboard(across)">
                                      <p:cBhvr>
                                        <p:cTn id="6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3" grpId="0" autoUpdateAnimBg="0"/>
      <p:bldP spid="4104" grpId="0" autoUpdateAnimBg="0"/>
      <p:bldP spid="4105" grpId="0" autoUpdateAnimBg="0"/>
      <p:bldP spid="4119" grpId="0" animBg="1" autoUpdateAnimBg="0"/>
      <p:bldP spid="15" grpId="0" autoUpdateAnimBg="0"/>
      <p:bldP spid="17" grpId="0" autoUpdateAnimBg="0"/>
      <p:bldP spid="18" grpId="0" autoUpdateAnimBg="0"/>
      <p:bldP spid="19" grpId="0" autoUpdateAnimBg="0"/>
      <p:bldP spid="20" grpId="0" autoUpdateAnimBg="0"/>
      <p:bldP spid="12"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7543800" cy="1143000"/>
          </a:xfrm>
        </p:spPr>
        <p:txBody>
          <a:bodyPr>
            <a:normAutofit/>
          </a:bodyPr>
          <a:lstStyle/>
          <a:p>
            <a:r>
              <a:rPr lang="en-US" dirty="0">
                <a:solidFill>
                  <a:schemeClr val="tx1"/>
                </a:solidFill>
                <a:latin typeface="+mn-lt"/>
                <a:ea typeface="Batang" panose="02030600000101010101" pitchFamily="18" charset="-127"/>
              </a:rPr>
              <a:t>Overview of the Revisions</a:t>
            </a:r>
            <a:endParaRPr lang="en-US" dirty="0">
              <a:latin typeface="+mn-lt"/>
              <a:ea typeface="Batang" panose="02030600000101010101" pitchFamily="18" charset="-127"/>
            </a:endParaRPr>
          </a:p>
        </p:txBody>
      </p:sp>
      <p:sp>
        <p:nvSpPr>
          <p:cNvPr id="3" name="Slide Number Placeholder 2"/>
          <p:cNvSpPr>
            <a:spLocks noGrp="1"/>
          </p:cNvSpPr>
          <p:nvPr>
            <p:ph type="sldNum" sz="quarter" idx="12"/>
          </p:nvPr>
        </p:nvSpPr>
        <p:spPr/>
        <p:txBody>
          <a:bodyPr/>
          <a:lstStyle/>
          <a:p>
            <a:pPr>
              <a:defRPr/>
            </a:pPr>
            <a:fld id="{3401E261-CCB0-49C5-A0AF-9D10FC252207}" type="slidenum">
              <a:rPr lang="en-US" smtClean="0"/>
              <a:pPr>
                <a:defRPr/>
              </a:pPr>
              <a:t>9</a:t>
            </a:fld>
            <a:endParaRPr lang="en-US" dirty="0"/>
          </a:p>
        </p:txBody>
      </p:sp>
      <p:sp>
        <p:nvSpPr>
          <p:cNvPr id="4" name="Content Placeholder 3"/>
          <p:cNvSpPr>
            <a:spLocks noGrp="1"/>
          </p:cNvSpPr>
          <p:nvPr>
            <p:ph sz="quarter" idx="4294967295"/>
          </p:nvPr>
        </p:nvSpPr>
        <p:spPr>
          <a:xfrm>
            <a:off x="228600" y="1600200"/>
            <a:ext cx="8077200" cy="4343400"/>
          </a:xfrm>
          <a:prstGeom prst="rect">
            <a:avLst/>
          </a:prstGeom>
        </p:spPr>
        <p:txBody>
          <a:bodyPr>
            <a:noAutofit/>
          </a:bodyPr>
          <a:lstStyle/>
          <a:p>
            <a:pPr marL="0" indent="0" algn="ctr">
              <a:buNone/>
            </a:pPr>
            <a:r>
              <a:rPr lang="en-US" sz="4400" dirty="0">
                <a:latin typeface="+mn-lt"/>
              </a:rPr>
              <a:t>There is now an expectation that students move from “</a:t>
            </a:r>
            <a:r>
              <a:rPr lang="en-US" sz="4400" dirty="0">
                <a:solidFill>
                  <a:srgbClr val="FF0000"/>
                </a:solidFill>
                <a:latin typeface="+mn-lt"/>
              </a:rPr>
              <a:t>demonstrate knowledge</a:t>
            </a:r>
            <a:r>
              <a:rPr lang="en-US" sz="4400" dirty="0">
                <a:latin typeface="+mn-lt"/>
              </a:rPr>
              <a:t>” to “</a:t>
            </a:r>
            <a:r>
              <a:rPr lang="en-US" sz="5400" u="sng" dirty="0">
                <a:solidFill>
                  <a:srgbClr val="00FF00"/>
                </a:solidFill>
                <a:effectLst>
                  <a:outerShdw blurRad="38100" dist="38100" dir="2700000" algn="tl">
                    <a:srgbClr val="000000">
                      <a:alpha val="43137"/>
                    </a:srgbClr>
                  </a:outerShdw>
                </a:effectLst>
                <a:latin typeface="+mn-lt"/>
              </a:rPr>
              <a:t>apply social science skills</a:t>
            </a:r>
            <a:r>
              <a:rPr lang="en-US" sz="4400" dirty="0">
                <a:latin typeface="+mn-lt"/>
              </a:rPr>
              <a:t>” to the content.</a:t>
            </a:r>
          </a:p>
        </p:txBody>
      </p:sp>
    </p:spTree>
    <p:extLst>
      <p:ext uri="{BB962C8B-B14F-4D97-AF65-F5344CB8AC3E}">
        <p14:creationId xmlns:p14="http://schemas.microsoft.com/office/powerpoint/2010/main" val="193268242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xmlns:mv="urn:schemas-microsoft-com:mac:vml">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Opportunity Cost</a:t>
            </a:r>
          </a:p>
        </p:txBody>
      </p:sp>
      <p:sp>
        <p:nvSpPr>
          <p:cNvPr id="3" name="Content Placeholder 2"/>
          <p:cNvSpPr>
            <a:spLocks noGrp="1"/>
          </p:cNvSpPr>
          <p:nvPr>
            <p:ph idx="1"/>
          </p:nvPr>
        </p:nvSpPr>
        <p:spPr/>
        <p:txBody>
          <a:bodyPr>
            <a:normAutofit/>
          </a:bodyPr>
          <a:lstStyle/>
          <a:p>
            <a:pPr algn="ctr">
              <a:buNone/>
            </a:pPr>
            <a:r>
              <a:rPr lang="en-US" sz="3600" dirty="0"/>
              <a:t>All tools must include an intentional analysis of </a:t>
            </a:r>
            <a:r>
              <a:rPr lang="en-US" sz="3600" b="1" u="sng" dirty="0"/>
              <a:t>what is </a:t>
            </a:r>
          </a:p>
          <a:p>
            <a:pPr algn="ctr">
              <a:buNone/>
            </a:pPr>
            <a:r>
              <a:rPr lang="en-US" sz="3600" b="1" u="sng" dirty="0"/>
              <a:t>given up</a:t>
            </a:r>
            <a:r>
              <a:rPr lang="en-US" sz="3600" dirty="0"/>
              <a:t> when making a choice!</a:t>
            </a:r>
          </a:p>
        </p:txBody>
      </p:sp>
      <p:pic>
        <p:nvPicPr>
          <p:cNvPr id="34818" name="Picture 2" descr="C:\Documents and Settings\ayers_c\Local Settings\Temporary Internet Files\Content.IE5\PA8OZ04D\MCj04347500000[1].png"/>
          <p:cNvPicPr>
            <a:picLocks noChangeAspect="1" noChangeArrowheads="1"/>
          </p:cNvPicPr>
          <p:nvPr/>
        </p:nvPicPr>
        <p:blipFill>
          <a:blip r:embed="rId2" cstate="print"/>
          <a:srcRect/>
          <a:stretch>
            <a:fillRect/>
          </a:stretch>
        </p:blipFill>
        <p:spPr bwMode="auto">
          <a:xfrm>
            <a:off x="2971800" y="3352800"/>
            <a:ext cx="2819400" cy="2819400"/>
          </a:xfrm>
          <a:prstGeom prst="rect">
            <a:avLst/>
          </a:prstGeom>
          <a:noFill/>
        </p:spPr>
      </p:pic>
    </p:spTree>
    <p:extLst>
      <p:ext uri="{BB962C8B-B14F-4D97-AF65-F5344CB8AC3E}">
        <p14:creationId xmlns:p14="http://schemas.microsoft.com/office/powerpoint/2010/main" val="3225608792"/>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P.A.C.E.D. Decision Grid</a:t>
            </a:r>
            <a:br>
              <a:rPr lang="en-US" dirty="0"/>
            </a:br>
            <a:r>
              <a:rPr lang="en-US" sz="2400" dirty="0"/>
              <a:t>Content Examples</a:t>
            </a:r>
            <a:endParaRPr lang="en-US" dirty="0"/>
          </a:p>
        </p:txBody>
      </p:sp>
      <p:sp>
        <p:nvSpPr>
          <p:cNvPr id="3" name="Content Placeholder 2"/>
          <p:cNvSpPr>
            <a:spLocks noGrp="1"/>
          </p:cNvSpPr>
          <p:nvPr>
            <p:ph idx="1"/>
          </p:nvPr>
        </p:nvSpPr>
        <p:spPr>
          <a:xfrm>
            <a:off x="533400" y="1371600"/>
            <a:ext cx="8229600" cy="4525963"/>
          </a:xfrm>
        </p:spPr>
        <p:txBody>
          <a:bodyPr/>
          <a:lstStyle/>
          <a:p>
            <a:pPr algn="ctr">
              <a:buNone/>
            </a:pPr>
            <a:endParaRPr lang="en-US" i="1" dirty="0"/>
          </a:p>
          <a:p>
            <a:pPr algn="ctr">
              <a:buNone/>
            </a:pPr>
            <a:endParaRPr lang="en-US" i="1" dirty="0"/>
          </a:p>
          <a:p>
            <a:pPr algn="ctr">
              <a:buNone/>
            </a:pPr>
            <a:endParaRPr lang="en-US" i="1" dirty="0"/>
          </a:p>
          <a:p>
            <a:pPr algn="ctr">
              <a:buNone/>
            </a:pPr>
            <a:endParaRPr lang="en-US" i="1" dirty="0"/>
          </a:p>
        </p:txBody>
      </p:sp>
      <p:sp>
        <p:nvSpPr>
          <p:cNvPr id="7" name="TextBox 6"/>
          <p:cNvSpPr txBox="1"/>
          <p:nvPr/>
        </p:nvSpPr>
        <p:spPr>
          <a:xfrm>
            <a:off x="685800" y="1752601"/>
            <a:ext cx="7696200" cy="4401205"/>
          </a:xfrm>
          <a:prstGeom prst="rect">
            <a:avLst/>
          </a:prstGeom>
          <a:noFill/>
        </p:spPr>
        <p:txBody>
          <a:bodyPr wrap="square" rtlCol="0">
            <a:spAutoFit/>
          </a:bodyPr>
          <a:lstStyle/>
          <a:p>
            <a:pPr>
              <a:buFont typeface="Wingdings" pitchFamily="2" charset="2"/>
              <a:buChar char="v"/>
            </a:pPr>
            <a:r>
              <a:rPr lang="en-US" sz="2800" dirty="0"/>
              <a:t>  Which New Deal Program would be best to join?</a:t>
            </a:r>
          </a:p>
          <a:p>
            <a:pPr>
              <a:buFont typeface="Wingdings" pitchFamily="2" charset="2"/>
              <a:buChar char="v"/>
            </a:pPr>
            <a:endParaRPr lang="en-US" sz="2800" dirty="0"/>
          </a:p>
          <a:p>
            <a:pPr>
              <a:buFont typeface="Wingdings" pitchFamily="2" charset="2"/>
              <a:buChar char="v"/>
            </a:pPr>
            <a:r>
              <a:rPr lang="en-US" sz="2800" dirty="0"/>
              <a:t>  Which of the Reconstruction Amendments is the most important?</a:t>
            </a:r>
          </a:p>
          <a:p>
            <a:pPr>
              <a:buFont typeface="Wingdings" pitchFamily="2" charset="2"/>
              <a:buChar char="v"/>
            </a:pPr>
            <a:endParaRPr lang="en-US" sz="2800" dirty="0"/>
          </a:p>
          <a:p>
            <a:pPr>
              <a:buFont typeface="Wingdings" pitchFamily="2" charset="2"/>
              <a:buChar char="v"/>
            </a:pPr>
            <a:r>
              <a:rPr lang="en-US" sz="2800" dirty="0"/>
              <a:t>  Who should the US elect as their president in the 2016 election?  </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793841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P.A.C.E.D. Decision Grid</a:t>
            </a:r>
            <a:br>
              <a:rPr lang="en-US" dirty="0"/>
            </a:br>
            <a:r>
              <a:rPr lang="en-US" sz="2400" dirty="0"/>
              <a:t>Content Examples</a:t>
            </a:r>
            <a:endParaRPr lang="en-US" dirty="0"/>
          </a:p>
        </p:txBody>
      </p:sp>
      <p:sp>
        <p:nvSpPr>
          <p:cNvPr id="3" name="Content Placeholder 2"/>
          <p:cNvSpPr>
            <a:spLocks noGrp="1"/>
          </p:cNvSpPr>
          <p:nvPr>
            <p:ph idx="1"/>
          </p:nvPr>
        </p:nvSpPr>
        <p:spPr>
          <a:xfrm>
            <a:off x="533400" y="1371600"/>
            <a:ext cx="8229600" cy="4525963"/>
          </a:xfrm>
        </p:spPr>
        <p:txBody>
          <a:bodyPr/>
          <a:lstStyle/>
          <a:p>
            <a:pPr algn="ctr">
              <a:buNone/>
            </a:pPr>
            <a:endParaRPr lang="en-US" i="1" dirty="0"/>
          </a:p>
          <a:p>
            <a:pPr algn="ctr">
              <a:buNone/>
            </a:pPr>
            <a:endParaRPr lang="en-US" i="1" dirty="0"/>
          </a:p>
          <a:p>
            <a:pPr algn="ctr">
              <a:buNone/>
            </a:pPr>
            <a:endParaRPr lang="en-US" i="1" dirty="0"/>
          </a:p>
          <a:p>
            <a:pPr algn="ctr">
              <a:buNone/>
            </a:pPr>
            <a:endParaRPr lang="en-US" i="1" dirty="0"/>
          </a:p>
        </p:txBody>
      </p:sp>
      <p:sp>
        <p:nvSpPr>
          <p:cNvPr id="7" name="TextBox 6"/>
          <p:cNvSpPr txBox="1"/>
          <p:nvPr/>
        </p:nvSpPr>
        <p:spPr>
          <a:xfrm>
            <a:off x="685800" y="1752601"/>
            <a:ext cx="7696200" cy="3108543"/>
          </a:xfrm>
          <a:prstGeom prst="rect">
            <a:avLst/>
          </a:prstGeom>
          <a:noFill/>
        </p:spPr>
        <p:txBody>
          <a:bodyPr wrap="square" rtlCol="0">
            <a:spAutoFit/>
          </a:bodyPr>
          <a:lstStyle/>
          <a:p>
            <a:pPr>
              <a:buFont typeface="Wingdings" pitchFamily="2" charset="2"/>
              <a:buChar char="v"/>
            </a:pPr>
            <a:r>
              <a:rPr lang="en-US" sz="2800" dirty="0"/>
              <a:t>  At your table, create a Student Learning Experience Question for a paced decision guide.</a:t>
            </a:r>
          </a:p>
          <a:p>
            <a:pPr>
              <a:buFont typeface="Wingdings" pitchFamily="2" charset="2"/>
              <a:buChar char="v"/>
            </a:pPr>
            <a:r>
              <a:rPr lang="en-US" sz="2800" dirty="0"/>
              <a:t>List the Criteria and Alternatives on your chart</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457895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Shape 422"/>
          <p:cNvSpPr txBox="1">
            <a:spLocks noGrp="1"/>
          </p:cNvSpPr>
          <p:nvPr>
            <p:ph type="title"/>
          </p:nvPr>
        </p:nvSpPr>
        <p:spPr>
          <a:xfrm>
            <a:off x="96325" y="1772300"/>
            <a:ext cx="8113500" cy="4685100"/>
          </a:xfrm>
          <a:prstGeom prst="rect">
            <a:avLst/>
          </a:prstGeom>
          <a:noFill/>
          <a:ln>
            <a:noFill/>
          </a:ln>
        </p:spPr>
        <p:txBody>
          <a:bodyPr lIns="91425" tIns="45700" rIns="91425" bIns="45700" anchor="ctr" anchorCtr="0">
            <a:noAutofit/>
          </a:bodyPr>
          <a:lstStyle/>
          <a:p>
            <a:pPr marL="0" marR="0" lvl="0" indent="0" rtl="0">
              <a:spcBef>
                <a:spcPts val="0"/>
              </a:spcBef>
              <a:buClr>
                <a:srgbClr val="0070C0"/>
              </a:buClr>
              <a:buSzPct val="25000"/>
              <a:buFont typeface="Times New Roman"/>
              <a:buNone/>
            </a:pPr>
            <a:r>
              <a:rPr lang="en-US" dirty="0">
                <a:solidFill>
                  <a:srgbClr val="FF0000"/>
                </a:solidFill>
              </a:rPr>
              <a:t>VUS.1c - ...using geographic information to determine patterns and trends in Virginia and United States history.</a:t>
            </a:r>
          </a:p>
          <a:p>
            <a:pPr marL="0" marR="0" lvl="0" indent="0" algn="ctr" rtl="0">
              <a:spcBef>
                <a:spcPts val="0"/>
              </a:spcBef>
              <a:buClr>
                <a:srgbClr val="0070C0"/>
              </a:buClr>
              <a:buSzPct val="25000"/>
              <a:buFont typeface="Times New Roman"/>
              <a:buNone/>
            </a:pPr>
            <a:endParaRPr dirty="0">
              <a:solidFill>
                <a:srgbClr val="FF0000"/>
              </a:solidFill>
            </a:endParaRPr>
          </a:p>
        </p:txBody>
      </p:sp>
      <p:sp>
        <p:nvSpPr>
          <p:cNvPr id="423" name="Shape 423"/>
          <p:cNvSpPr txBox="1">
            <a:spLocks noGrp="1"/>
          </p:cNvSpPr>
          <p:nvPr>
            <p:ph type="sldNum" idx="12"/>
          </p:nvPr>
        </p:nvSpPr>
        <p:spPr>
          <a:xfrm>
            <a:off x="8305800" y="6340475"/>
            <a:ext cx="381000" cy="365100"/>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1">
                <a:solidFill>
                  <a:schemeClr val="lt1"/>
                </a:solidFill>
                <a:latin typeface="Calibri"/>
                <a:ea typeface="Calibri"/>
                <a:cs typeface="Calibri"/>
                <a:sym typeface="Calibri"/>
              </a:rPr>
              <a:t>93</a:t>
            </a:fld>
            <a:endParaRPr lang="en-US" sz="1200" b="1">
              <a:solidFill>
                <a:schemeClr val="lt1"/>
              </a:solidFill>
              <a:latin typeface="Calibri"/>
              <a:ea typeface="Calibri"/>
              <a:cs typeface="Calibri"/>
              <a:sym typeface="Calibri"/>
            </a:endParaRPr>
          </a:p>
        </p:txBody>
      </p:sp>
      <p:sp>
        <p:nvSpPr>
          <p:cNvPr id="424" name="Shape 424"/>
          <p:cNvSpPr txBox="1">
            <a:spLocks noGrp="1"/>
          </p:cNvSpPr>
          <p:nvPr>
            <p:ph type="title"/>
          </p:nvPr>
        </p:nvSpPr>
        <p:spPr>
          <a:xfrm>
            <a:off x="75375" y="685800"/>
            <a:ext cx="8230500" cy="755100"/>
          </a:xfrm>
          <a:prstGeom prst="rect">
            <a:avLst/>
          </a:prstGeom>
          <a:noFill/>
          <a:ln>
            <a:noFill/>
          </a:ln>
        </p:spPr>
        <p:txBody>
          <a:bodyPr lIns="91425" tIns="45700" rIns="91425" bIns="45700" anchor="ctr" anchorCtr="0">
            <a:noAutofit/>
          </a:bodyPr>
          <a:lstStyle/>
          <a:p>
            <a:pPr marL="0" marR="0" lvl="0" indent="0" rtl="0">
              <a:spcBef>
                <a:spcPts val="0"/>
              </a:spcBef>
              <a:buClr>
                <a:srgbClr val="0070C0"/>
              </a:buClr>
              <a:buSzPct val="25000"/>
              <a:buFont typeface="Times New Roman"/>
              <a:buNone/>
            </a:pPr>
            <a:r>
              <a:rPr lang="en-US" dirty="0">
                <a:solidFill>
                  <a:srgbClr val="FF0000"/>
                </a:solidFill>
              </a:rPr>
              <a:t>Which skill did we practice?</a:t>
            </a:r>
          </a:p>
        </p:txBody>
      </p:sp>
    </p:spTree>
    <p:extLst>
      <p:ext uri="{BB962C8B-B14F-4D97-AF65-F5344CB8AC3E}">
        <p14:creationId xmlns:p14="http://schemas.microsoft.com/office/powerpoint/2010/main" val="88544787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22">
                                            <p:txEl>
                                              <p:pRg st="0" end="0"/>
                                            </p:txEl>
                                          </p:spTgt>
                                        </p:tgtEl>
                                        <p:attrNameLst>
                                          <p:attrName>style.visibility</p:attrName>
                                        </p:attrNameLst>
                                      </p:cBhvr>
                                      <p:to>
                                        <p:strVal val="visible"/>
                                      </p:to>
                                    </p:set>
                                    <p:animEffect transition="in" filter="fade">
                                      <p:cBhvr>
                                        <p:cTn id="7" dur="1"/>
                                        <p:tgtEl>
                                          <p:spTgt spid="42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22">
                                            <p:txEl>
                                              <p:pRg st="1" end="1"/>
                                            </p:txEl>
                                          </p:spTgt>
                                        </p:tgtEl>
                                        <p:attrNameLst>
                                          <p:attrName>style.visibility</p:attrName>
                                        </p:attrNameLst>
                                      </p:cBhvr>
                                      <p:to>
                                        <p:strVal val="visible"/>
                                      </p:to>
                                    </p:set>
                                    <p:animEffect transition="in" filter="fade">
                                      <p:cBhvr>
                                        <p:cTn id="12" dur="1"/>
                                        <p:tgtEl>
                                          <p:spTgt spid="42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sp>
        <p:nvSpPr>
          <p:cNvPr id="462" name="Shape 462"/>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5400" b="1" i="0" u="none" strike="noStrike" cap="none" dirty="0">
                <a:solidFill>
                  <a:srgbClr val="0070C0"/>
                </a:solidFill>
                <a:latin typeface="Times New Roman"/>
                <a:ea typeface="Times New Roman"/>
                <a:cs typeface="Times New Roman"/>
                <a:sym typeface="Times New Roman"/>
              </a:rPr>
              <a:t> </a:t>
            </a:r>
          </a:p>
        </p:txBody>
      </p:sp>
      <p:sp>
        <p:nvSpPr>
          <p:cNvPr id="463" name="Shape 463"/>
          <p:cNvSpPr txBox="1">
            <a:spLocks noGrp="1"/>
          </p:cNvSpPr>
          <p:nvPr>
            <p:ph type="body" idx="1"/>
          </p:nvPr>
        </p:nvSpPr>
        <p:spPr>
          <a:xfrm>
            <a:off x="457200" y="381000"/>
            <a:ext cx="7543800" cy="5745162"/>
          </a:xfrm>
          <a:prstGeom prst="rect">
            <a:avLst/>
          </a:prstGeom>
          <a:noFill/>
          <a:ln>
            <a:noFill/>
          </a:ln>
        </p:spPr>
        <p:txBody>
          <a:bodyPr lIns="91425" tIns="45700" rIns="91425" bIns="45700" anchor="t" anchorCtr="0">
            <a:noAutofit/>
          </a:bodyPr>
          <a:lstStyle/>
          <a:p>
            <a:pPr marL="342900" marR="0" lvl="0" indent="-342900" algn="l" rtl="0">
              <a:spcBef>
                <a:spcPts val="0"/>
              </a:spcBef>
              <a:buClr>
                <a:schemeClr val="dk1"/>
              </a:buClr>
              <a:buSzPct val="25000"/>
              <a:buFont typeface="Arial"/>
              <a:buNone/>
            </a:pPr>
            <a:r>
              <a:rPr lang="en-US" sz="3600" b="1" i="0" u="none" strike="noStrike" cap="none" dirty="0">
                <a:solidFill>
                  <a:schemeClr val="dk1"/>
                </a:solidFill>
                <a:latin typeface="Arial"/>
                <a:ea typeface="Arial"/>
                <a:cs typeface="Arial"/>
                <a:sym typeface="Arial"/>
              </a:rPr>
              <a:t> </a:t>
            </a:r>
          </a:p>
        </p:txBody>
      </p:sp>
      <p:pic>
        <p:nvPicPr>
          <p:cNvPr id="464" name="Shape 464" descr="http://assessment.uconn.edu/wp-content/uploads/sites/1804/2016/06/homepage03.jpg"/>
          <p:cNvPicPr preferRelativeResize="0"/>
          <p:nvPr/>
        </p:nvPicPr>
        <p:blipFill rotWithShape="1">
          <a:blip r:embed="rId3">
            <a:alphaModFix/>
          </a:blip>
          <a:srcRect/>
          <a:stretch/>
        </p:blipFill>
        <p:spPr>
          <a:xfrm>
            <a:off x="304800" y="304800"/>
            <a:ext cx="7848599" cy="5909677"/>
          </a:xfrm>
          <a:prstGeom prst="rect">
            <a:avLst/>
          </a:prstGeom>
          <a:noFill/>
          <a:ln>
            <a:noFill/>
          </a:ln>
        </p:spPr>
      </p:pic>
      <p:sp>
        <p:nvSpPr>
          <p:cNvPr id="465" name="Shape 465"/>
          <p:cNvSpPr txBox="1"/>
          <p:nvPr/>
        </p:nvSpPr>
        <p:spPr>
          <a:xfrm rot="5400000">
            <a:off x="5797309" y="3051325"/>
            <a:ext cx="6093214" cy="600163"/>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3300" b="1">
                <a:solidFill>
                  <a:schemeClr val="lt1"/>
                </a:solidFill>
                <a:latin typeface="Arial"/>
                <a:ea typeface="Arial"/>
                <a:cs typeface="Arial"/>
                <a:sym typeface="Arial"/>
              </a:rPr>
              <a:t>Suggested Assessments</a:t>
            </a:r>
          </a:p>
        </p:txBody>
      </p:sp>
    </p:spTree>
    <p:extLst>
      <p:ext uri="{BB962C8B-B14F-4D97-AF65-F5344CB8AC3E}">
        <p14:creationId xmlns:p14="http://schemas.microsoft.com/office/powerpoint/2010/main" val="1043636456"/>
      </p:ext>
    </p:extLst>
  </p:cSld>
  <p:clrMapOvr>
    <a:masterClrMapping/>
  </p:clrMapOvr>
  <p:transition spd="slow">
    <p:fad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470" name="Shape 470"/>
          <p:cNvSpPr txBox="1">
            <a:spLocks noGrp="1"/>
          </p:cNvSpPr>
          <p:nvPr>
            <p:ph type="title"/>
          </p:nvPr>
        </p:nvSpPr>
        <p:spPr>
          <a:xfrm>
            <a:off x="533400" y="0"/>
            <a:ext cx="7886700" cy="1325562"/>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4000" b="1" i="1" u="none" strike="noStrike" cap="none" dirty="0">
                <a:solidFill>
                  <a:srgbClr val="0070C0"/>
                </a:solidFill>
                <a:latin typeface="Times New Roman"/>
                <a:ea typeface="Times New Roman"/>
                <a:cs typeface="Times New Roman"/>
                <a:sym typeface="Times New Roman"/>
              </a:rPr>
              <a:t>How can I assess students</a:t>
            </a:r>
            <a:r>
              <a:rPr lang="en-US" i="1" dirty="0"/>
              <a:t>’</a:t>
            </a:r>
            <a:r>
              <a:rPr lang="en-US" sz="4000" b="1" i="1" u="none" strike="noStrike" cap="none" dirty="0">
                <a:solidFill>
                  <a:srgbClr val="0070C0"/>
                </a:solidFill>
                <a:latin typeface="Times New Roman"/>
                <a:ea typeface="Times New Roman"/>
                <a:cs typeface="Times New Roman"/>
                <a:sym typeface="Times New Roman"/>
              </a:rPr>
              <a:t> work?</a:t>
            </a:r>
          </a:p>
        </p:txBody>
      </p:sp>
      <p:sp>
        <p:nvSpPr>
          <p:cNvPr id="471" name="Shape 471"/>
          <p:cNvSpPr txBox="1">
            <a:spLocks noGrp="1"/>
          </p:cNvSpPr>
          <p:nvPr>
            <p:ph type="body" idx="1"/>
          </p:nvPr>
        </p:nvSpPr>
        <p:spPr>
          <a:xfrm>
            <a:off x="485483" y="1681009"/>
            <a:ext cx="3768912" cy="823912"/>
          </a:xfrm>
          <a:prstGeom prst="rect">
            <a:avLst/>
          </a:prstGeom>
          <a:noFill/>
          <a:ln>
            <a:noFill/>
          </a:ln>
        </p:spPr>
        <p:txBody>
          <a:bodyPr lIns="91425" tIns="45700" rIns="91425" bIns="45700" anchor="b" anchorCtr="0">
            <a:noAutofit/>
          </a:bodyPr>
          <a:lstStyle/>
          <a:p>
            <a:pPr marL="0" marR="0" lvl="0" indent="0" algn="l" rtl="0">
              <a:spcBef>
                <a:spcPts val="0"/>
              </a:spcBef>
              <a:buClr>
                <a:schemeClr val="dk1"/>
              </a:buClr>
              <a:buSzPct val="25000"/>
              <a:buFont typeface="Arial"/>
              <a:buNone/>
            </a:pPr>
            <a:r>
              <a:rPr lang="en-US" sz="4400" b="1" i="0" u="none" strike="noStrike" cap="none" dirty="0">
                <a:solidFill>
                  <a:schemeClr val="dk1"/>
                </a:solidFill>
                <a:latin typeface="Arial"/>
                <a:ea typeface="Arial"/>
                <a:cs typeface="Arial"/>
                <a:sym typeface="Arial"/>
              </a:rPr>
              <a:t>Traditional</a:t>
            </a:r>
          </a:p>
        </p:txBody>
      </p:sp>
      <p:pic>
        <p:nvPicPr>
          <p:cNvPr id="472" name="Shape 472" descr="http://www.tampabay.com/resources/images/dti/rendered/2013/08/ISTOCK_TEST_FORM_11359010_8col.jpg"/>
          <p:cNvPicPr preferRelativeResize="0"/>
          <p:nvPr/>
        </p:nvPicPr>
        <p:blipFill rotWithShape="1">
          <a:blip r:embed="rId3">
            <a:alphaModFix amt="43000"/>
          </a:blip>
          <a:srcRect/>
          <a:stretch/>
        </p:blipFill>
        <p:spPr>
          <a:xfrm>
            <a:off x="248996" y="2504922"/>
            <a:ext cx="3865803" cy="3684740"/>
          </a:xfrm>
          <a:prstGeom prst="rect">
            <a:avLst/>
          </a:prstGeom>
          <a:noFill/>
          <a:ln>
            <a:noFill/>
          </a:ln>
        </p:spPr>
      </p:pic>
      <p:sp>
        <p:nvSpPr>
          <p:cNvPr id="473" name="Shape 473"/>
          <p:cNvSpPr txBox="1">
            <a:spLocks noGrp="1"/>
          </p:cNvSpPr>
          <p:nvPr>
            <p:ph type="body" idx="2"/>
          </p:nvPr>
        </p:nvSpPr>
        <p:spPr>
          <a:xfrm>
            <a:off x="0" y="2505075"/>
            <a:ext cx="3768912" cy="3527015"/>
          </a:xfrm>
          <a:prstGeom prst="rect">
            <a:avLst/>
          </a:prstGeom>
          <a:noFill/>
          <a:ln>
            <a:noFill/>
          </a:ln>
        </p:spPr>
        <p:txBody>
          <a:bodyPr lIns="91425" tIns="45700" rIns="91425" bIns="45700" anchor="t" anchorCtr="0">
            <a:noAutofit/>
          </a:bodyPr>
          <a:lstStyle/>
          <a:p>
            <a:pPr marL="742950" marR="0" lvl="1" indent="-285750" algn="l" rtl="0">
              <a:lnSpc>
                <a:spcPct val="80000"/>
              </a:lnSpc>
              <a:spcBef>
                <a:spcPts val="0"/>
              </a:spcBef>
              <a:spcAft>
                <a:spcPts val="0"/>
              </a:spcAft>
              <a:buClr>
                <a:srgbClr val="7F7F7F"/>
              </a:buClr>
              <a:buSzPct val="99642"/>
              <a:buFont typeface="Noto Sans Symbols"/>
              <a:buNone/>
            </a:pPr>
            <a:endParaRPr sz="2790" b="1" i="0" u="none" strike="noStrike" cap="none" dirty="0">
              <a:solidFill>
                <a:schemeClr val="lt1"/>
              </a:solidFill>
              <a:latin typeface="Arial"/>
              <a:ea typeface="Arial"/>
              <a:cs typeface="Arial"/>
              <a:sym typeface="Arial"/>
            </a:endParaRPr>
          </a:p>
          <a:p>
            <a:pPr marL="742950" marR="0" lvl="1" indent="-285750" algn="l" rtl="0">
              <a:lnSpc>
                <a:spcPct val="80000"/>
              </a:lnSpc>
              <a:spcBef>
                <a:spcPts val="558"/>
              </a:spcBef>
              <a:spcAft>
                <a:spcPts val="0"/>
              </a:spcAft>
              <a:buClr>
                <a:schemeClr val="dk2"/>
              </a:buClr>
              <a:buSzPct val="99642"/>
              <a:buFont typeface="Noto Sans Symbols"/>
              <a:buChar char="✓"/>
            </a:pPr>
            <a:r>
              <a:rPr lang="en-US" sz="2790" b="1" i="0" u="none" strike="noStrike" cap="none" dirty="0">
                <a:solidFill>
                  <a:schemeClr val="dk2"/>
                </a:solidFill>
                <a:latin typeface="Arial"/>
                <a:ea typeface="Arial"/>
                <a:cs typeface="Arial"/>
                <a:sym typeface="Arial"/>
              </a:rPr>
              <a:t>Exit Slips</a:t>
            </a:r>
          </a:p>
          <a:p>
            <a:pPr marL="742950" marR="0" lvl="1" indent="-285750" algn="l" rtl="0">
              <a:lnSpc>
                <a:spcPct val="80000"/>
              </a:lnSpc>
              <a:spcBef>
                <a:spcPts val="558"/>
              </a:spcBef>
              <a:spcAft>
                <a:spcPts val="0"/>
              </a:spcAft>
              <a:buClr>
                <a:schemeClr val="dk2"/>
              </a:buClr>
              <a:buSzPct val="99642"/>
              <a:buFont typeface="Noto Sans Symbols"/>
              <a:buChar char="✓"/>
            </a:pPr>
            <a:r>
              <a:rPr lang="en-US" sz="2790" b="1" i="0" u="none" strike="noStrike" cap="none" dirty="0">
                <a:solidFill>
                  <a:schemeClr val="dk2"/>
                </a:solidFill>
                <a:latin typeface="Arial"/>
                <a:ea typeface="Arial"/>
                <a:cs typeface="Arial"/>
                <a:sym typeface="Arial"/>
              </a:rPr>
              <a:t>Multiple Choice</a:t>
            </a:r>
          </a:p>
          <a:p>
            <a:pPr marL="742950" marR="0" lvl="1" indent="-285750" algn="l" rtl="0">
              <a:lnSpc>
                <a:spcPct val="80000"/>
              </a:lnSpc>
              <a:spcBef>
                <a:spcPts val="558"/>
              </a:spcBef>
              <a:spcAft>
                <a:spcPts val="0"/>
              </a:spcAft>
              <a:buClr>
                <a:schemeClr val="dk2"/>
              </a:buClr>
              <a:buSzPct val="99642"/>
              <a:buFont typeface="Noto Sans Symbols"/>
              <a:buChar char="✓"/>
            </a:pPr>
            <a:r>
              <a:rPr lang="en-US" sz="2790" b="1" i="0" u="none" strike="noStrike" cap="none" dirty="0">
                <a:solidFill>
                  <a:schemeClr val="dk2"/>
                </a:solidFill>
                <a:latin typeface="Arial"/>
                <a:ea typeface="Arial"/>
                <a:cs typeface="Arial"/>
                <a:sym typeface="Arial"/>
              </a:rPr>
              <a:t>Short Answer</a:t>
            </a:r>
          </a:p>
          <a:p>
            <a:pPr marL="742950" marR="0" lvl="1" indent="-285750" algn="l" rtl="0">
              <a:lnSpc>
                <a:spcPct val="80000"/>
              </a:lnSpc>
              <a:spcBef>
                <a:spcPts val="558"/>
              </a:spcBef>
              <a:spcAft>
                <a:spcPts val="0"/>
              </a:spcAft>
              <a:buClr>
                <a:schemeClr val="dk2"/>
              </a:buClr>
              <a:buSzPct val="99642"/>
              <a:buFont typeface="Noto Sans Symbols"/>
              <a:buChar char="✓"/>
            </a:pPr>
            <a:r>
              <a:rPr lang="en-US" sz="2790" b="1" i="0" u="none" strike="noStrike" cap="none" dirty="0">
                <a:solidFill>
                  <a:schemeClr val="dk2"/>
                </a:solidFill>
                <a:latin typeface="Arial"/>
                <a:ea typeface="Arial"/>
                <a:cs typeface="Arial"/>
                <a:sym typeface="Arial"/>
              </a:rPr>
              <a:t>Matching</a:t>
            </a:r>
          </a:p>
          <a:p>
            <a:pPr marL="742950" marR="0" lvl="1" indent="-285750" algn="l" rtl="0">
              <a:lnSpc>
                <a:spcPct val="80000"/>
              </a:lnSpc>
              <a:spcBef>
                <a:spcPts val="558"/>
              </a:spcBef>
              <a:spcAft>
                <a:spcPts val="0"/>
              </a:spcAft>
              <a:buClr>
                <a:schemeClr val="dk2"/>
              </a:buClr>
              <a:buSzPct val="99642"/>
              <a:buFont typeface="Noto Sans Symbols"/>
              <a:buChar char="✓"/>
            </a:pPr>
            <a:r>
              <a:rPr lang="en-US" sz="2790" b="1" i="0" u="none" strike="noStrike" cap="none" dirty="0">
                <a:solidFill>
                  <a:schemeClr val="dk2"/>
                </a:solidFill>
                <a:latin typeface="Arial"/>
                <a:ea typeface="Arial"/>
                <a:cs typeface="Arial"/>
                <a:sym typeface="Arial"/>
              </a:rPr>
              <a:t>True/False</a:t>
            </a:r>
          </a:p>
          <a:p>
            <a:pPr marL="742950" marR="0" lvl="1" indent="-285750" algn="l" rtl="0">
              <a:lnSpc>
                <a:spcPct val="80000"/>
              </a:lnSpc>
              <a:spcBef>
                <a:spcPts val="558"/>
              </a:spcBef>
              <a:buClr>
                <a:schemeClr val="dk2"/>
              </a:buClr>
              <a:buSzPct val="99642"/>
              <a:buFont typeface="Noto Sans Symbols"/>
              <a:buChar char="✓"/>
            </a:pPr>
            <a:r>
              <a:rPr lang="en-US" sz="2790" b="1" i="0" u="none" strike="noStrike" cap="none" dirty="0">
                <a:solidFill>
                  <a:schemeClr val="dk2"/>
                </a:solidFill>
                <a:latin typeface="Arial"/>
                <a:ea typeface="Arial"/>
                <a:cs typeface="Arial"/>
                <a:sym typeface="Arial"/>
              </a:rPr>
              <a:t>Multiple Choice</a:t>
            </a:r>
          </a:p>
        </p:txBody>
      </p:sp>
      <p:sp>
        <p:nvSpPr>
          <p:cNvPr id="474" name="Shape 474"/>
          <p:cNvSpPr txBox="1">
            <a:spLocks noGrp="1"/>
          </p:cNvSpPr>
          <p:nvPr>
            <p:ph type="body" idx="3"/>
          </p:nvPr>
        </p:nvSpPr>
        <p:spPr>
          <a:xfrm>
            <a:off x="5182985" y="1591116"/>
            <a:ext cx="3776661" cy="823912"/>
          </a:xfrm>
          <a:prstGeom prst="rect">
            <a:avLst/>
          </a:prstGeom>
          <a:noFill/>
          <a:ln>
            <a:noFill/>
          </a:ln>
        </p:spPr>
        <p:txBody>
          <a:bodyPr lIns="91425" tIns="45700" rIns="91425" bIns="45700" anchor="b" anchorCtr="0">
            <a:noAutofit/>
          </a:bodyPr>
          <a:lstStyle/>
          <a:p>
            <a:pPr marL="342900" marR="0" lvl="0" indent="-342900" algn="l" rtl="0">
              <a:lnSpc>
                <a:spcPct val="80000"/>
              </a:lnSpc>
              <a:spcBef>
                <a:spcPts val="0"/>
              </a:spcBef>
              <a:buClr>
                <a:schemeClr val="dk1"/>
              </a:buClr>
              <a:buSzPct val="25000"/>
              <a:buFont typeface="Arial"/>
              <a:buNone/>
            </a:pPr>
            <a:r>
              <a:rPr lang="en-US" sz="2750" b="1" i="0" u="none" strike="noStrike" cap="none" dirty="0">
                <a:solidFill>
                  <a:schemeClr val="dk1"/>
                </a:solidFill>
                <a:latin typeface="Arial"/>
                <a:ea typeface="Arial"/>
                <a:cs typeface="Arial"/>
                <a:sym typeface="Arial"/>
              </a:rPr>
              <a:t>Higher Level (rubrics):</a:t>
            </a:r>
          </a:p>
        </p:txBody>
      </p:sp>
      <p:pic>
        <p:nvPicPr>
          <p:cNvPr id="475" name="Shape 475" descr="http://images.sampletemplates.com/wp-content/uploads/2015/07/Free-Blank-Rubric-Template.jpg"/>
          <p:cNvPicPr preferRelativeResize="0"/>
          <p:nvPr/>
        </p:nvPicPr>
        <p:blipFill rotWithShape="1">
          <a:blip r:embed="rId4">
            <a:alphaModFix amt="64000"/>
          </a:blip>
          <a:srcRect/>
          <a:stretch/>
        </p:blipFill>
        <p:spPr>
          <a:xfrm>
            <a:off x="4267200" y="2438400"/>
            <a:ext cx="3978199" cy="3760193"/>
          </a:xfrm>
          <a:prstGeom prst="rect">
            <a:avLst/>
          </a:prstGeom>
          <a:noFill/>
          <a:ln>
            <a:noFill/>
          </a:ln>
        </p:spPr>
      </p:pic>
      <p:sp>
        <p:nvSpPr>
          <p:cNvPr id="476" name="Shape 476"/>
          <p:cNvSpPr txBox="1">
            <a:spLocks noGrp="1"/>
          </p:cNvSpPr>
          <p:nvPr>
            <p:ph type="body" idx="4"/>
          </p:nvPr>
        </p:nvSpPr>
        <p:spPr>
          <a:xfrm>
            <a:off x="4419601" y="2696803"/>
            <a:ext cx="3962399" cy="3684588"/>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99642"/>
              <a:buFont typeface="Noto Sans Symbols"/>
              <a:buNone/>
            </a:pPr>
            <a:endParaRPr sz="2790" b="1" i="0" u="none" strike="noStrike" cap="none" dirty="0">
              <a:solidFill>
                <a:schemeClr val="lt1"/>
              </a:solidFill>
              <a:latin typeface="Arial"/>
              <a:ea typeface="Arial"/>
              <a:cs typeface="Arial"/>
              <a:sym typeface="Arial"/>
            </a:endParaRPr>
          </a:p>
          <a:p>
            <a:pPr marL="342900" marR="0" lvl="0" indent="-342900" algn="l" rtl="0">
              <a:lnSpc>
                <a:spcPct val="80000"/>
              </a:lnSpc>
              <a:spcBef>
                <a:spcPts val="558"/>
              </a:spcBef>
              <a:spcAft>
                <a:spcPts val="0"/>
              </a:spcAft>
              <a:buClr>
                <a:srgbClr val="1F497D"/>
              </a:buClr>
              <a:buSzPct val="99642"/>
              <a:buFont typeface="Noto Sans Symbols"/>
              <a:buChar char="✓"/>
            </a:pPr>
            <a:r>
              <a:rPr lang="en-US" sz="2790" b="1" i="0" u="none" strike="noStrike" cap="none" dirty="0">
                <a:solidFill>
                  <a:srgbClr val="1F497D"/>
                </a:solidFill>
                <a:latin typeface="Arial"/>
                <a:ea typeface="Arial"/>
                <a:cs typeface="Arial"/>
                <a:sym typeface="Arial"/>
              </a:rPr>
              <a:t>Think, Create, and Write:</a:t>
            </a:r>
          </a:p>
          <a:p>
            <a:pPr marL="742950" marR="0" lvl="1" indent="-285750" algn="l" rtl="0">
              <a:lnSpc>
                <a:spcPct val="80000"/>
              </a:lnSpc>
              <a:spcBef>
                <a:spcPts val="496"/>
              </a:spcBef>
              <a:spcAft>
                <a:spcPts val="0"/>
              </a:spcAft>
              <a:buClr>
                <a:srgbClr val="1F497D"/>
              </a:buClr>
              <a:buSzPct val="99200"/>
              <a:buFont typeface="Noto Sans Symbols"/>
              <a:buChar char="✓"/>
            </a:pPr>
            <a:r>
              <a:rPr lang="en-US" sz="2480" b="1" i="0" u="none" strike="noStrike" cap="none" dirty="0">
                <a:solidFill>
                  <a:srgbClr val="1F497D"/>
                </a:solidFill>
                <a:latin typeface="Arial"/>
                <a:ea typeface="Arial"/>
                <a:cs typeface="Arial"/>
                <a:sym typeface="Arial"/>
              </a:rPr>
              <a:t>Phone Activity</a:t>
            </a:r>
          </a:p>
          <a:p>
            <a:pPr marL="742950" marR="0" lvl="1" indent="-285750" algn="l" rtl="0">
              <a:lnSpc>
                <a:spcPct val="80000"/>
              </a:lnSpc>
              <a:spcBef>
                <a:spcPts val="496"/>
              </a:spcBef>
              <a:spcAft>
                <a:spcPts val="0"/>
              </a:spcAft>
              <a:buClr>
                <a:srgbClr val="1F497D"/>
              </a:buClr>
              <a:buSzPct val="99200"/>
              <a:buFont typeface="Noto Sans Symbols"/>
              <a:buChar char="✓"/>
            </a:pPr>
            <a:r>
              <a:rPr lang="en-US" sz="2480" b="1" i="0" u="none" strike="noStrike" cap="none" dirty="0">
                <a:solidFill>
                  <a:srgbClr val="1F497D"/>
                </a:solidFill>
                <a:latin typeface="Arial"/>
                <a:ea typeface="Arial"/>
                <a:cs typeface="Arial"/>
                <a:sym typeface="Arial"/>
              </a:rPr>
              <a:t>Witness Tree</a:t>
            </a:r>
          </a:p>
          <a:p>
            <a:pPr marL="742950" marR="0" lvl="1" indent="-285750" algn="l" rtl="0">
              <a:lnSpc>
                <a:spcPct val="80000"/>
              </a:lnSpc>
              <a:spcBef>
                <a:spcPts val="496"/>
              </a:spcBef>
              <a:spcAft>
                <a:spcPts val="0"/>
              </a:spcAft>
              <a:buClr>
                <a:srgbClr val="1F497D"/>
              </a:buClr>
              <a:buSzPct val="99200"/>
              <a:buFont typeface="Noto Sans Symbols"/>
              <a:buChar char="✓"/>
            </a:pPr>
            <a:r>
              <a:rPr lang="en-US" sz="2480" b="1" i="0" u="none" strike="noStrike" cap="none" dirty="0">
                <a:solidFill>
                  <a:srgbClr val="1F497D"/>
                </a:solidFill>
                <a:latin typeface="Arial"/>
                <a:ea typeface="Arial"/>
                <a:cs typeface="Arial"/>
                <a:sym typeface="Arial"/>
              </a:rPr>
              <a:t>Candy Bar</a:t>
            </a:r>
          </a:p>
          <a:p>
            <a:pPr marL="742950" marR="0" lvl="1" indent="-285750" algn="l" rtl="0">
              <a:lnSpc>
                <a:spcPct val="80000"/>
              </a:lnSpc>
              <a:spcBef>
                <a:spcPts val="496"/>
              </a:spcBef>
              <a:spcAft>
                <a:spcPts val="0"/>
              </a:spcAft>
              <a:buClr>
                <a:srgbClr val="1F497D"/>
              </a:buClr>
              <a:buSzPct val="99200"/>
              <a:buFont typeface="Noto Sans Symbols"/>
              <a:buChar char="✓"/>
            </a:pPr>
            <a:r>
              <a:rPr lang="en-US" sz="2480" b="1" i="0" u="none" strike="noStrike" cap="none" dirty="0">
                <a:solidFill>
                  <a:srgbClr val="1F497D"/>
                </a:solidFill>
                <a:latin typeface="Arial"/>
                <a:ea typeface="Arial"/>
                <a:cs typeface="Arial"/>
                <a:sym typeface="Arial"/>
              </a:rPr>
              <a:t>Thought Bubbles</a:t>
            </a:r>
          </a:p>
          <a:p>
            <a:pPr marL="742950" marR="0" lvl="1" indent="-285750" algn="l" rtl="0">
              <a:lnSpc>
                <a:spcPct val="80000"/>
              </a:lnSpc>
              <a:spcBef>
                <a:spcPts val="496"/>
              </a:spcBef>
              <a:spcAft>
                <a:spcPts val="0"/>
              </a:spcAft>
              <a:buClr>
                <a:srgbClr val="1F497D"/>
              </a:buClr>
              <a:buSzPct val="99200"/>
              <a:buFont typeface="Noto Sans Symbols"/>
              <a:buChar char="✓"/>
            </a:pPr>
            <a:r>
              <a:rPr lang="en-US" sz="2480" b="1" i="0" u="none" strike="noStrike" cap="none" dirty="0">
                <a:solidFill>
                  <a:srgbClr val="1F497D"/>
                </a:solidFill>
                <a:latin typeface="Arial"/>
                <a:ea typeface="Arial"/>
                <a:cs typeface="Arial"/>
                <a:sym typeface="Arial"/>
              </a:rPr>
              <a:t>Answer the Big Question</a:t>
            </a:r>
          </a:p>
          <a:p>
            <a:pPr marL="742950" marR="0" lvl="1" indent="-285750" algn="l" rtl="0">
              <a:lnSpc>
                <a:spcPct val="80000"/>
              </a:lnSpc>
              <a:spcBef>
                <a:spcPts val="496"/>
              </a:spcBef>
              <a:buClr>
                <a:srgbClr val="7F7F7F"/>
              </a:buClr>
              <a:buSzPct val="99200"/>
              <a:buFont typeface="Noto Sans Symbols"/>
              <a:buNone/>
            </a:pPr>
            <a:endParaRPr sz="2480" b="0" i="0" u="none" strike="noStrike" cap="none" dirty="0">
              <a:solidFill>
                <a:srgbClr val="1F497D"/>
              </a:solidFill>
              <a:latin typeface="Arial"/>
              <a:ea typeface="Arial"/>
              <a:cs typeface="Arial"/>
              <a:sym typeface="Arial"/>
            </a:endParaRPr>
          </a:p>
        </p:txBody>
      </p:sp>
    </p:spTree>
    <p:extLst>
      <p:ext uri="{BB962C8B-B14F-4D97-AF65-F5344CB8AC3E}">
        <p14:creationId xmlns:p14="http://schemas.microsoft.com/office/powerpoint/2010/main" val="75301572"/>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Shape 397"/>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4000" b="1" i="0" u="none" strike="noStrike" cap="none" dirty="0">
                <a:solidFill>
                  <a:srgbClr val="0070C0"/>
                </a:solidFill>
                <a:latin typeface="Times New Roman"/>
                <a:ea typeface="Times New Roman"/>
                <a:cs typeface="Times New Roman"/>
                <a:sym typeface="Times New Roman"/>
              </a:rPr>
              <a:t>Student Projects</a:t>
            </a:r>
          </a:p>
        </p:txBody>
      </p:sp>
      <p:sp>
        <p:nvSpPr>
          <p:cNvPr id="398" name="Shape 398"/>
          <p:cNvSpPr txBox="1">
            <a:spLocks noGrp="1"/>
          </p:cNvSpPr>
          <p:nvPr>
            <p:ph type="body" idx="1"/>
          </p:nvPr>
        </p:nvSpPr>
        <p:spPr>
          <a:xfrm>
            <a:off x="457200" y="1600200"/>
            <a:ext cx="7543800" cy="4525963"/>
          </a:xfrm>
          <a:prstGeom prst="rect">
            <a:avLst/>
          </a:prstGeom>
          <a:noFill/>
          <a:ln>
            <a:noFill/>
          </a:ln>
        </p:spPr>
        <p:txBody>
          <a:bodyPr lIns="91425" tIns="45700" rIns="91425" bIns="45700" anchor="t" anchorCtr="0">
            <a:noAutofit/>
          </a:bodyPr>
          <a:lstStyle/>
          <a:p>
            <a:pPr marL="342900" marR="0" lvl="0" indent="0" algn="l" rtl="0">
              <a:lnSpc>
                <a:spcPct val="80000"/>
              </a:lnSpc>
              <a:spcBef>
                <a:spcPts val="0"/>
              </a:spcBef>
              <a:spcAft>
                <a:spcPts val="0"/>
              </a:spcAft>
              <a:buClr>
                <a:schemeClr val="dk1"/>
              </a:buClr>
              <a:buSzPct val="25000"/>
              <a:buFont typeface="Arial"/>
              <a:buNone/>
            </a:pPr>
            <a:r>
              <a:rPr lang="en-US" sz="3330" b="1" i="0" u="none" strike="noStrike" cap="none" dirty="0">
                <a:solidFill>
                  <a:schemeClr val="dk1"/>
                </a:solidFill>
                <a:latin typeface="Arial"/>
                <a:ea typeface="Arial"/>
                <a:cs typeface="Arial"/>
                <a:sym typeface="Arial"/>
              </a:rPr>
              <a:t>The focus of the new SOL is to have students do something with the content.  </a:t>
            </a:r>
            <a:r>
              <a:rPr lang="en-US" sz="3330" b="1" i="0" u="sng" strike="noStrike" cap="none" dirty="0">
                <a:solidFill>
                  <a:schemeClr val="accent2"/>
                </a:solidFill>
                <a:latin typeface="Arial"/>
                <a:ea typeface="Arial"/>
                <a:cs typeface="Arial"/>
                <a:sym typeface="Arial"/>
              </a:rPr>
              <a:t>No more “Sit and Get”</a:t>
            </a:r>
            <a:r>
              <a:rPr lang="en-US" sz="3330" b="1" i="0" u="none" strike="noStrike" cap="none" dirty="0">
                <a:solidFill>
                  <a:schemeClr val="dk1"/>
                </a:solidFill>
                <a:latin typeface="Arial"/>
                <a:ea typeface="Arial"/>
                <a:cs typeface="Arial"/>
                <a:sym typeface="Arial"/>
              </a:rPr>
              <a:t>. Projects are a great way to achieve this goal!!</a:t>
            </a:r>
          </a:p>
          <a:p>
            <a:pPr marL="742950" marR="0" lvl="1" indent="-6350" algn="l" rtl="0">
              <a:lnSpc>
                <a:spcPct val="80000"/>
              </a:lnSpc>
              <a:spcBef>
                <a:spcPts val="592"/>
              </a:spcBef>
              <a:spcAft>
                <a:spcPts val="0"/>
              </a:spcAft>
              <a:buClr>
                <a:srgbClr val="7F7F7F"/>
              </a:buClr>
              <a:buSzPct val="25000"/>
              <a:buFont typeface="Arial"/>
              <a:buNone/>
            </a:pPr>
            <a:endParaRPr sz="2960" b="0" i="0" u="none" strike="noStrike" cap="none" dirty="0">
              <a:solidFill>
                <a:srgbClr val="7F7F7F"/>
              </a:solidFill>
              <a:latin typeface="Arial"/>
              <a:ea typeface="Arial"/>
              <a:cs typeface="Arial"/>
              <a:sym typeface="Arial"/>
            </a:endParaRPr>
          </a:p>
          <a:p>
            <a:pPr marL="742950" marR="0" lvl="1" indent="-6349" algn="l" rtl="0">
              <a:lnSpc>
                <a:spcPct val="80000"/>
              </a:lnSpc>
              <a:spcBef>
                <a:spcPts val="592"/>
              </a:spcBef>
              <a:spcAft>
                <a:spcPts val="0"/>
              </a:spcAft>
              <a:buClr>
                <a:srgbClr val="7F7F7F"/>
              </a:buClr>
              <a:buSzPct val="98666"/>
              <a:buFont typeface="Noto Sans Symbols"/>
              <a:buChar char="◆"/>
            </a:pPr>
            <a:r>
              <a:rPr lang="en-US" sz="2960" b="0" i="0" u="none" strike="noStrike" cap="none" dirty="0">
                <a:solidFill>
                  <a:srgbClr val="7F7F7F"/>
                </a:solidFill>
                <a:latin typeface="Arial"/>
                <a:ea typeface="Arial"/>
                <a:cs typeface="Arial"/>
                <a:sym typeface="Arial"/>
              </a:rPr>
              <a:t>Mapping Project</a:t>
            </a:r>
          </a:p>
          <a:p>
            <a:pPr marL="742950" marR="0" lvl="1" indent="-6349" algn="l" rtl="0">
              <a:lnSpc>
                <a:spcPct val="80000"/>
              </a:lnSpc>
              <a:spcBef>
                <a:spcPts val="592"/>
              </a:spcBef>
              <a:spcAft>
                <a:spcPts val="0"/>
              </a:spcAft>
              <a:buClr>
                <a:srgbClr val="7F7F7F"/>
              </a:buClr>
              <a:buSzPct val="98666"/>
              <a:buFont typeface="Noto Sans Symbols"/>
              <a:buChar char="◆"/>
            </a:pPr>
            <a:r>
              <a:rPr lang="en-US" sz="2960" b="0" i="0" u="none" strike="noStrike" cap="none" dirty="0">
                <a:solidFill>
                  <a:srgbClr val="7F7F7F"/>
                </a:solidFill>
                <a:latin typeface="Arial"/>
                <a:ea typeface="Arial"/>
                <a:cs typeface="Arial"/>
                <a:sym typeface="Arial"/>
              </a:rPr>
              <a:t>Scrapbook</a:t>
            </a:r>
          </a:p>
          <a:p>
            <a:pPr marL="742950" marR="0" lvl="1" indent="-6350" algn="l" rtl="0">
              <a:lnSpc>
                <a:spcPct val="80000"/>
              </a:lnSpc>
              <a:spcBef>
                <a:spcPts val="592"/>
              </a:spcBef>
              <a:spcAft>
                <a:spcPts val="0"/>
              </a:spcAft>
              <a:buClr>
                <a:srgbClr val="7F7F7F"/>
              </a:buClr>
              <a:buSzPct val="25000"/>
              <a:buFont typeface="Arial"/>
              <a:buNone/>
            </a:pPr>
            <a:endParaRPr sz="2960" b="0" i="0" u="none" strike="noStrike" cap="none" dirty="0">
              <a:solidFill>
                <a:srgbClr val="7F7F7F"/>
              </a:solidFill>
              <a:latin typeface="Arial"/>
              <a:ea typeface="Arial"/>
              <a:cs typeface="Arial"/>
              <a:sym typeface="Arial"/>
            </a:endParaRPr>
          </a:p>
          <a:p>
            <a:pPr marL="742950" marR="0" lvl="1" indent="-6350" algn="l" rtl="0">
              <a:lnSpc>
                <a:spcPct val="80000"/>
              </a:lnSpc>
              <a:spcBef>
                <a:spcPts val="592"/>
              </a:spcBef>
              <a:buClr>
                <a:srgbClr val="7F7F7F"/>
              </a:buClr>
              <a:buSzPct val="25000"/>
              <a:buFont typeface="Arial"/>
              <a:buNone/>
            </a:pPr>
            <a:r>
              <a:rPr lang="en-US" sz="2960" b="0" i="0" u="none" strike="noStrike" cap="none" dirty="0">
                <a:solidFill>
                  <a:srgbClr val="7F7F7F"/>
                </a:solidFill>
                <a:latin typeface="Arial"/>
                <a:ea typeface="Arial"/>
                <a:cs typeface="Arial"/>
                <a:sym typeface="Arial"/>
              </a:rPr>
              <a:t>The options are endless!!</a:t>
            </a:r>
          </a:p>
        </p:txBody>
      </p:sp>
      <p:sp>
        <p:nvSpPr>
          <p:cNvPr id="399" name="Shape 399"/>
          <p:cNvSpPr txBox="1">
            <a:spLocks noGrp="1"/>
          </p:cNvSpPr>
          <p:nvPr>
            <p:ph type="sldNum" idx="12"/>
          </p:nvPr>
        </p:nvSpPr>
        <p:spPr>
          <a:xfrm>
            <a:off x="8305800" y="6340475"/>
            <a:ext cx="381000"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1">
                <a:solidFill>
                  <a:schemeClr val="lt1"/>
                </a:solidFill>
                <a:latin typeface="Calibri"/>
                <a:ea typeface="Calibri"/>
                <a:cs typeface="Calibri"/>
                <a:sym typeface="Calibri"/>
              </a:rPr>
              <a:t>96</a:t>
            </a:fld>
            <a:endParaRPr lang="en-US" sz="1200" b="1">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638772087"/>
      </p:ext>
    </p:extLst>
  </p:cSld>
  <p:clrMapOvr>
    <a:masterClrMapping/>
  </p:clrMapOvr>
  <p:transition spd="slow">
    <p:fad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pic>
        <p:nvPicPr>
          <p:cNvPr id="430" name="Shape 430"/>
          <p:cNvPicPr preferRelativeResize="0"/>
          <p:nvPr/>
        </p:nvPicPr>
        <p:blipFill rotWithShape="1">
          <a:blip r:embed="rId3">
            <a:alphaModFix amt="20000"/>
          </a:blip>
          <a:srcRect/>
          <a:stretch/>
        </p:blipFill>
        <p:spPr>
          <a:xfrm>
            <a:off x="0" y="0"/>
            <a:ext cx="8381999" cy="6858000"/>
          </a:xfrm>
          <a:prstGeom prst="rect">
            <a:avLst/>
          </a:prstGeom>
          <a:noFill/>
          <a:ln>
            <a:noFill/>
          </a:ln>
        </p:spPr>
      </p:pic>
      <p:sp>
        <p:nvSpPr>
          <p:cNvPr id="431" name="Shape 431"/>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4000" b="1" i="0" u="none" strike="noStrike" cap="none" dirty="0">
                <a:solidFill>
                  <a:srgbClr val="0070C0"/>
                </a:solidFill>
                <a:latin typeface="Times New Roman"/>
                <a:ea typeface="Times New Roman"/>
                <a:cs typeface="Times New Roman"/>
                <a:sym typeface="Times New Roman"/>
              </a:rPr>
              <a:t>Scrapbook Project</a:t>
            </a:r>
          </a:p>
        </p:txBody>
      </p:sp>
      <p:sp>
        <p:nvSpPr>
          <p:cNvPr id="432" name="Shape 432"/>
          <p:cNvSpPr txBox="1">
            <a:spLocks noGrp="1"/>
          </p:cNvSpPr>
          <p:nvPr>
            <p:ph type="body" idx="1"/>
          </p:nvPr>
        </p:nvSpPr>
        <p:spPr>
          <a:xfrm>
            <a:off x="457200" y="1600200"/>
            <a:ext cx="7543800" cy="4525963"/>
          </a:xfrm>
          <a:prstGeom prst="rect">
            <a:avLst/>
          </a:prstGeom>
          <a:noFill/>
          <a:ln>
            <a:noFill/>
          </a:ln>
        </p:spPr>
        <p:txBody>
          <a:bodyPr lIns="91425" tIns="45700" rIns="91425" bIns="45700" anchor="t" anchorCtr="0">
            <a:noAutofit/>
          </a:bodyPr>
          <a:lstStyle/>
          <a:p>
            <a:pPr marL="342900" marR="0" lvl="0" indent="-342900" algn="l" rtl="0">
              <a:spcBef>
                <a:spcPts val="0"/>
              </a:spcBef>
              <a:buClr>
                <a:schemeClr val="dk1"/>
              </a:buClr>
              <a:buSzPct val="25000"/>
              <a:buFont typeface="Arial"/>
              <a:buNone/>
            </a:pPr>
            <a:r>
              <a:rPr lang="en-US" sz="3600" b="1" i="0" u="none" strike="noStrike" cap="none" dirty="0">
                <a:solidFill>
                  <a:schemeClr val="dk1"/>
                </a:solidFill>
                <a:latin typeface="Arial"/>
                <a:ea typeface="Arial"/>
                <a:cs typeface="Arial"/>
                <a:sym typeface="Arial"/>
              </a:rPr>
              <a:t> </a:t>
            </a:r>
          </a:p>
        </p:txBody>
      </p:sp>
      <p:sp>
        <p:nvSpPr>
          <p:cNvPr id="433" name="Shape 433"/>
          <p:cNvSpPr txBox="1">
            <a:spLocks noGrp="1"/>
          </p:cNvSpPr>
          <p:nvPr>
            <p:ph type="sldNum" idx="12"/>
          </p:nvPr>
        </p:nvSpPr>
        <p:spPr>
          <a:xfrm>
            <a:off x="8305800" y="6340475"/>
            <a:ext cx="381000"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1">
                <a:solidFill>
                  <a:schemeClr val="lt1"/>
                </a:solidFill>
                <a:latin typeface="Calibri"/>
                <a:ea typeface="Calibri"/>
                <a:cs typeface="Calibri"/>
                <a:sym typeface="Calibri"/>
              </a:rPr>
              <a:t>97</a:t>
            </a:fld>
            <a:endParaRPr lang="en-US" sz="1200" b="1">
              <a:solidFill>
                <a:schemeClr val="lt1"/>
              </a:solidFill>
              <a:latin typeface="Calibri"/>
              <a:ea typeface="Calibri"/>
              <a:cs typeface="Calibri"/>
              <a:sym typeface="Calibri"/>
            </a:endParaRPr>
          </a:p>
        </p:txBody>
      </p:sp>
      <p:sp>
        <p:nvSpPr>
          <p:cNvPr id="434" name="Shape 434"/>
          <p:cNvSpPr txBox="1"/>
          <p:nvPr/>
        </p:nvSpPr>
        <p:spPr>
          <a:xfrm>
            <a:off x="228600" y="1219200"/>
            <a:ext cx="8153399" cy="329320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2600" b="1">
                <a:solidFill>
                  <a:schemeClr val="dk1"/>
                </a:solidFill>
                <a:latin typeface="Times New Roman"/>
                <a:ea typeface="Times New Roman"/>
                <a:cs typeface="Times New Roman"/>
                <a:sym typeface="Times New Roman"/>
              </a:rPr>
              <a:t>Instructions</a:t>
            </a:r>
            <a:r>
              <a:rPr lang="en-US" sz="2600">
                <a:solidFill>
                  <a:schemeClr val="dk1"/>
                </a:solidFill>
                <a:latin typeface="Times New Roman"/>
                <a:ea typeface="Times New Roman"/>
                <a:cs typeface="Times New Roman"/>
                <a:sym typeface="Times New Roman"/>
              </a:rPr>
              <a:t>:</a:t>
            </a:r>
            <a:br>
              <a:rPr lang="en-US" sz="2600">
                <a:solidFill>
                  <a:schemeClr val="dk1"/>
                </a:solidFill>
                <a:latin typeface="Times New Roman"/>
                <a:ea typeface="Times New Roman"/>
                <a:cs typeface="Times New Roman"/>
                <a:sym typeface="Times New Roman"/>
              </a:rPr>
            </a:br>
            <a:r>
              <a:rPr lang="en-US" sz="2600">
                <a:solidFill>
                  <a:schemeClr val="dk1"/>
                </a:solidFill>
                <a:latin typeface="Arial Narrow"/>
                <a:ea typeface="Arial Narrow"/>
                <a:cs typeface="Arial Narrow"/>
                <a:sym typeface="Arial Narrow"/>
              </a:rPr>
              <a:t>You have decided that it is in your best interest to start your life in the “New World.”  </a:t>
            </a:r>
          </a:p>
          <a:p>
            <a:pPr marL="0" marR="0" lvl="0" indent="0" algn="l" rtl="0">
              <a:spcBef>
                <a:spcPts val="0"/>
              </a:spcBef>
              <a:buNone/>
            </a:pPr>
            <a:endParaRPr sz="2600">
              <a:solidFill>
                <a:schemeClr val="dk1"/>
              </a:solidFill>
              <a:latin typeface="Arial Narrow"/>
              <a:ea typeface="Arial Narrow"/>
              <a:cs typeface="Arial Narrow"/>
              <a:sym typeface="Arial Narrow"/>
            </a:endParaRPr>
          </a:p>
          <a:p>
            <a:pPr marL="0" marR="0" lvl="0" indent="0" algn="l" rtl="0">
              <a:spcBef>
                <a:spcPts val="0"/>
              </a:spcBef>
              <a:buSzPct val="25000"/>
              <a:buNone/>
            </a:pPr>
            <a:r>
              <a:rPr lang="en-US" sz="2600">
                <a:solidFill>
                  <a:schemeClr val="dk1"/>
                </a:solidFill>
                <a:latin typeface="Arial Narrow"/>
                <a:ea typeface="Arial Narrow"/>
                <a:cs typeface="Arial Narrow"/>
                <a:sym typeface="Arial Narrow"/>
              </a:rPr>
              <a:t>Now it’s time to document your adventure by creating a “</a:t>
            </a:r>
            <a:r>
              <a:rPr lang="en-US" sz="2600" i="1">
                <a:solidFill>
                  <a:schemeClr val="dk1"/>
                </a:solidFill>
                <a:latin typeface="Arial Narrow"/>
                <a:ea typeface="Arial Narrow"/>
                <a:cs typeface="Arial Narrow"/>
                <a:sym typeface="Arial Narrow"/>
              </a:rPr>
              <a:t>scrapbook</a:t>
            </a:r>
            <a:r>
              <a:rPr lang="en-US" sz="2600">
                <a:solidFill>
                  <a:schemeClr val="dk1"/>
                </a:solidFill>
                <a:latin typeface="Arial Narrow"/>
                <a:ea typeface="Arial Narrow"/>
                <a:cs typeface="Arial Narrow"/>
                <a:sym typeface="Arial Narrow"/>
              </a:rPr>
              <a:t>” of your new home. You will include documentation for the Region in which you have chosen to live (New England, Middle or Southern). </a:t>
            </a:r>
          </a:p>
        </p:txBody>
      </p:sp>
    </p:spTree>
    <p:extLst>
      <p:ext uri="{BB962C8B-B14F-4D97-AF65-F5344CB8AC3E}">
        <p14:creationId xmlns:p14="http://schemas.microsoft.com/office/powerpoint/2010/main" val="1653051498"/>
      </p:ext>
    </p:extLst>
  </p:cSld>
  <p:clrMapOvr>
    <a:masterClrMapping/>
  </p:clrMapOvr>
  <p:transition spd="slow">
    <p:fad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413"/>
        <p:cNvGrpSpPr/>
        <p:nvPr/>
      </p:nvGrpSpPr>
      <p:grpSpPr>
        <a:xfrm>
          <a:off x="0" y="0"/>
          <a:ext cx="0" cy="0"/>
          <a:chOff x="0" y="0"/>
          <a:chExt cx="0" cy="0"/>
        </a:xfrm>
      </p:grpSpPr>
      <p:sp>
        <p:nvSpPr>
          <p:cNvPr id="414" name="Shape 414"/>
          <p:cNvSpPr txBox="1">
            <a:spLocks noGrp="1"/>
          </p:cNvSpPr>
          <p:nvPr>
            <p:ph type="title"/>
          </p:nvPr>
        </p:nvSpPr>
        <p:spPr>
          <a:xfrm>
            <a:off x="457200" y="274637"/>
            <a:ext cx="7543800" cy="1143000"/>
          </a:xfrm>
          <a:prstGeom prst="rect">
            <a:avLst/>
          </a:prstGeom>
          <a:noFill/>
          <a:ln>
            <a:noFill/>
          </a:ln>
        </p:spPr>
        <p:txBody>
          <a:bodyPr lIns="91425" tIns="45700" rIns="91425" bIns="45700" anchor="ctr" anchorCtr="0">
            <a:noAutofit/>
          </a:bodyPr>
          <a:lstStyle/>
          <a:p>
            <a:pPr marL="0" marR="0" lvl="0" indent="0" algn="ctr" rtl="0">
              <a:spcBef>
                <a:spcPts val="0"/>
              </a:spcBef>
              <a:buClr>
                <a:srgbClr val="0070C0"/>
              </a:buClr>
              <a:buSzPct val="25000"/>
              <a:buFont typeface="Times New Roman"/>
              <a:buNone/>
            </a:pPr>
            <a:r>
              <a:rPr lang="en-US" sz="4000" b="1" i="0" u="none" strike="noStrike" cap="none" dirty="0">
                <a:solidFill>
                  <a:srgbClr val="0070C0"/>
                </a:solidFill>
                <a:latin typeface="Times New Roman"/>
                <a:ea typeface="Times New Roman"/>
                <a:cs typeface="Times New Roman"/>
                <a:sym typeface="Times New Roman"/>
              </a:rPr>
              <a:t>Mapping Project Continued</a:t>
            </a:r>
          </a:p>
        </p:txBody>
      </p:sp>
      <p:sp>
        <p:nvSpPr>
          <p:cNvPr id="415" name="Shape 415"/>
          <p:cNvSpPr txBox="1">
            <a:spLocks noGrp="1"/>
          </p:cNvSpPr>
          <p:nvPr>
            <p:ph type="body" idx="1"/>
          </p:nvPr>
        </p:nvSpPr>
        <p:spPr>
          <a:xfrm>
            <a:off x="5029200" y="1295400"/>
            <a:ext cx="3352799" cy="4830762"/>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98709"/>
              <a:buFont typeface="Arial"/>
              <a:buChar char="•"/>
            </a:pPr>
            <a:r>
              <a:rPr lang="en-US" sz="3060" b="1" i="0" u="none" strike="noStrike" cap="none" dirty="0">
                <a:solidFill>
                  <a:schemeClr val="dk1"/>
                </a:solidFill>
                <a:latin typeface="Arial"/>
                <a:ea typeface="Arial"/>
                <a:cs typeface="Arial"/>
                <a:sym typeface="Arial"/>
              </a:rPr>
              <a:t>Students will color map.</a:t>
            </a:r>
          </a:p>
          <a:p>
            <a:pPr marL="342900" marR="0" lvl="0" indent="-342900" algn="l" rtl="0">
              <a:lnSpc>
                <a:spcPct val="80000"/>
              </a:lnSpc>
              <a:spcBef>
                <a:spcPts val="612"/>
              </a:spcBef>
              <a:spcAft>
                <a:spcPts val="0"/>
              </a:spcAft>
              <a:buClr>
                <a:schemeClr val="dk2"/>
              </a:buClr>
              <a:buSzPct val="98709"/>
              <a:buFont typeface="Arial"/>
              <a:buChar char="•"/>
            </a:pPr>
            <a:r>
              <a:rPr lang="en-US" sz="3060" b="1" i="0" u="none" strike="noStrike" cap="none" dirty="0">
                <a:solidFill>
                  <a:schemeClr val="dk2"/>
                </a:solidFill>
                <a:latin typeface="Arial"/>
                <a:ea typeface="Arial"/>
                <a:cs typeface="Arial"/>
                <a:sym typeface="Arial"/>
              </a:rPr>
              <a:t>Create key based on social, economic and political characteristics of region of choice.</a:t>
            </a:r>
          </a:p>
          <a:p>
            <a:pPr marL="342900" marR="0" lvl="0" indent="-342900" algn="l" rtl="0">
              <a:lnSpc>
                <a:spcPct val="80000"/>
              </a:lnSpc>
              <a:spcBef>
                <a:spcPts val="612"/>
              </a:spcBef>
              <a:buClr>
                <a:schemeClr val="accent2"/>
              </a:buClr>
              <a:buSzPct val="98709"/>
              <a:buFont typeface="Arial"/>
              <a:buChar char="•"/>
            </a:pPr>
            <a:r>
              <a:rPr lang="en-US" sz="3060" b="1" i="0" u="none" strike="noStrike" cap="none" dirty="0">
                <a:solidFill>
                  <a:schemeClr val="accent2"/>
                </a:solidFill>
                <a:latin typeface="Arial"/>
                <a:ea typeface="Arial"/>
                <a:cs typeface="Arial"/>
                <a:sym typeface="Arial"/>
              </a:rPr>
              <a:t>Discussion.</a:t>
            </a:r>
          </a:p>
        </p:txBody>
      </p:sp>
      <p:sp>
        <p:nvSpPr>
          <p:cNvPr id="416" name="Shape 416"/>
          <p:cNvSpPr txBox="1">
            <a:spLocks noGrp="1"/>
          </p:cNvSpPr>
          <p:nvPr>
            <p:ph type="sldNum" idx="12"/>
          </p:nvPr>
        </p:nvSpPr>
        <p:spPr>
          <a:xfrm>
            <a:off x="8305800" y="6340475"/>
            <a:ext cx="381000"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1">
                <a:solidFill>
                  <a:schemeClr val="lt1"/>
                </a:solidFill>
                <a:latin typeface="Calibri"/>
                <a:ea typeface="Calibri"/>
                <a:cs typeface="Calibri"/>
                <a:sym typeface="Calibri"/>
              </a:rPr>
              <a:t>98</a:t>
            </a:fld>
            <a:endParaRPr lang="en-US" sz="1200" b="1">
              <a:solidFill>
                <a:schemeClr val="lt1"/>
              </a:solidFill>
              <a:latin typeface="Calibri"/>
              <a:ea typeface="Calibri"/>
              <a:cs typeface="Calibri"/>
              <a:sym typeface="Calibri"/>
            </a:endParaRPr>
          </a:p>
        </p:txBody>
      </p:sp>
      <p:pic>
        <p:nvPicPr>
          <p:cNvPr id="417" name="Shape 417"/>
          <p:cNvPicPr preferRelativeResize="0"/>
          <p:nvPr/>
        </p:nvPicPr>
        <p:blipFill rotWithShape="1">
          <a:blip r:embed="rId3">
            <a:alphaModFix/>
          </a:blip>
          <a:srcRect/>
          <a:stretch/>
        </p:blipFill>
        <p:spPr>
          <a:xfrm>
            <a:off x="0" y="1219200"/>
            <a:ext cx="5149048" cy="5638800"/>
          </a:xfrm>
          <a:prstGeom prst="rect">
            <a:avLst/>
          </a:prstGeom>
          <a:noFill/>
          <a:ln>
            <a:noFill/>
          </a:ln>
        </p:spPr>
      </p:pic>
    </p:spTree>
    <p:extLst>
      <p:ext uri="{BB962C8B-B14F-4D97-AF65-F5344CB8AC3E}">
        <p14:creationId xmlns:p14="http://schemas.microsoft.com/office/powerpoint/2010/main" val="3134743007"/>
      </p:ext>
    </p:extLst>
  </p:cSld>
  <p:clrMapOvr>
    <a:masterClrMapping/>
  </p:clrMapOvr>
  <p:transition spd="slow">
    <p:fad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Shape 480"/>
        <p:cNvGrpSpPr/>
        <p:nvPr/>
      </p:nvGrpSpPr>
      <p:grpSpPr>
        <a:xfrm>
          <a:off x="0" y="0"/>
          <a:ext cx="0" cy="0"/>
          <a:chOff x="0" y="0"/>
          <a:chExt cx="0" cy="0"/>
        </a:xfrm>
      </p:grpSpPr>
      <p:pic>
        <p:nvPicPr>
          <p:cNvPr id="481" name="Shape 481"/>
          <p:cNvPicPr preferRelativeResize="0"/>
          <p:nvPr/>
        </p:nvPicPr>
        <p:blipFill rotWithShape="1">
          <a:blip r:embed="rId3">
            <a:alphaModFix/>
          </a:blip>
          <a:srcRect/>
          <a:stretch/>
        </p:blipFill>
        <p:spPr>
          <a:xfrm>
            <a:off x="17119" y="414400"/>
            <a:ext cx="6335600" cy="6135801"/>
          </a:xfrm>
          <a:prstGeom prst="rect">
            <a:avLst/>
          </a:prstGeom>
          <a:noFill/>
          <a:ln w="34925" cap="flat" cmpd="sng">
            <a:solidFill>
              <a:srgbClr val="000000"/>
            </a:solidFill>
            <a:prstDash val="solid"/>
            <a:miter/>
            <a:headEnd type="none" w="med" len="med"/>
            <a:tailEnd type="none" w="med" len="med"/>
          </a:ln>
        </p:spPr>
      </p:pic>
      <p:sp>
        <p:nvSpPr>
          <p:cNvPr id="482" name="Shape 482"/>
          <p:cNvSpPr txBox="1"/>
          <p:nvPr/>
        </p:nvSpPr>
        <p:spPr>
          <a:xfrm>
            <a:off x="295365" y="479504"/>
            <a:ext cx="2308537" cy="548580"/>
          </a:xfrm>
          <a:prstGeom prst="rect">
            <a:avLst/>
          </a:prstGeom>
          <a:solidFill>
            <a:srgbClr val="FFFFFF"/>
          </a:solidFill>
          <a:ln w="28575" cap="flat" cmpd="sng">
            <a:solidFill>
              <a:srgbClr val="000000"/>
            </a:solidFill>
            <a:prstDash val="solid"/>
            <a:miter/>
            <a:headEnd type="none" w="med" len="med"/>
            <a:tailEnd type="none" w="med" len="med"/>
          </a:ln>
        </p:spPr>
        <p:txBody>
          <a:bodyPr lIns="91425" tIns="45700" rIns="91425" bIns="45700" anchor="t" anchorCtr="0">
            <a:noAutofit/>
          </a:bodyPr>
          <a:lstStyle/>
          <a:p>
            <a:pPr marL="0" marR="0" lvl="0" indent="0" algn="l" rtl="0">
              <a:lnSpc>
                <a:spcPct val="100000"/>
              </a:lnSpc>
              <a:spcBef>
                <a:spcPts val="0"/>
              </a:spcBef>
              <a:spcAft>
                <a:spcPts val="0"/>
              </a:spcAft>
              <a:buClr>
                <a:srgbClr val="FF0000"/>
              </a:buClr>
              <a:buSzPct val="25000"/>
              <a:buFont typeface="Calibri"/>
              <a:buNone/>
            </a:pPr>
            <a:r>
              <a:rPr lang="en-US" sz="1600" b="1" i="0" u="sng" strike="noStrike" cap="none">
                <a:solidFill>
                  <a:srgbClr val="FF0000"/>
                </a:solidFill>
                <a:latin typeface="Calibri"/>
                <a:ea typeface="Calibri"/>
                <a:cs typeface="Calibri"/>
                <a:sym typeface="Calibri"/>
              </a:rPr>
              <a:t>Whose Phone Is This?</a:t>
            </a:r>
            <a:r>
              <a:rPr lang="en-US" sz="1600" b="0" i="0" u="none" strike="noStrike" cap="none">
                <a:solidFill>
                  <a:schemeClr val="lt1"/>
                </a:solidFill>
                <a:latin typeface="Calibri"/>
                <a:ea typeface="Calibri"/>
                <a:cs typeface="Calibri"/>
                <a:sym typeface="Calibri"/>
              </a:rPr>
              <a:t/>
            </a:r>
            <a:br>
              <a:rPr lang="en-US" sz="1600" b="0" i="0" u="none" strike="noStrike" cap="none">
                <a:solidFill>
                  <a:schemeClr val="lt1"/>
                </a:solidFill>
                <a:latin typeface="Calibri"/>
                <a:ea typeface="Calibri"/>
                <a:cs typeface="Calibri"/>
                <a:sym typeface="Calibri"/>
              </a:rPr>
            </a:br>
            <a:r>
              <a:rPr lang="en-US" sz="1600" b="0" i="0" u="none" strike="noStrike" cap="none">
                <a:solidFill>
                  <a:schemeClr val="lt1"/>
                </a:solidFill>
                <a:latin typeface="Calibri"/>
                <a:ea typeface="Calibri"/>
                <a:cs typeface="Calibri"/>
                <a:sym typeface="Calibri"/>
              </a:rPr>
              <a:t/>
            </a:r>
            <a:br>
              <a:rPr lang="en-US" sz="1600" b="0" i="0" u="none" strike="noStrike" cap="none">
                <a:solidFill>
                  <a:schemeClr val="lt1"/>
                </a:solidFill>
                <a:latin typeface="Calibri"/>
                <a:ea typeface="Calibri"/>
                <a:cs typeface="Calibri"/>
                <a:sym typeface="Calibri"/>
              </a:rPr>
            </a:br>
            <a:r>
              <a:rPr lang="en-US" sz="1600" b="0" i="0" u="none" strike="noStrike" cap="none">
                <a:solidFill>
                  <a:schemeClr val="lt1"/>
                </a:solidFill>
                <a:latin typeface="Calibri"/>
                <a:ea typeface="Calibri"/>
                <a:cs typeface="Calibri"/>
                <a:sym typeface="Calibri"/>
              </a:rPr>
              <a:t/>
            </a:r>
            <a:br>
              <a:rPr lang="en-US" sz="1600" b="0" i="0" u="none" strike="noStrike" cap="none">
                <a:solidFill>
                  <a:schemeClr val="lt1"/>
                </a:solidFill>
                <a:latin typeface="Calibri"/>
                <a:ea typeface="Calibri"/>
                <a:cs typeface="Calibri"/>
                <a:sym typeface="Calibri"/>
              </a:rPr>
            </a:br>
            <a:r>
              <a:rPr lang="en-US" sz="1600" b="0" i="0" u="none" strike="noStrike" cap="none">
                <a:solidFill>
                  <a:schemeClr val="lt1"/>
                </a:solidFill>
                <a:latin typeface="Calibri"/>
                <a:ea typeface="Calibri"/>
                <a:cs typeface="Calibri"/>
                <a:sym typeface="Calibri"/>
              </a:rPr>
              <a:t/>
            </a:r>
            <a:br>
              <a:rPr lang="en-US" sz="1600" b="0" i="0" u="none" strike="noStrike" cap="none">
                <a:solidFill>
                  <a:schemeClr val="lt1"/>
                </a:solidFill>
                <a:latin typeface="Calibri"/>
                <a:ea typeface="Calibri"/>
                <a:cs typeface="Calibri"/>
                <a:sym typeface="Calibri"/>
              </a:rPr>
            </a:br>
            <a:r>
              <a:rPr lang="en-US" sz="1600" b="0" i="0" u="none" strike="noStrike" cap="none">
                <a:solidFill>
                  <a:schemeClr val="lt1"/>
                </a:solidFill>
                <a:latin typeface="Calibri"/>
                <a:ea typeface="Calibri"/>
                <a:cs typeface="Calibri"/>
                <a:sym typeface="Calibri"/>
              </a:rPr>
              <a:t/>
            </a:r>
            <a:br>
              <a:rPr lang="en-US" sz="1600" b="0" i="0" u="none" strike="noStrike" cap="none">
                <a:solidFill>
                  <a:schemeClr val="lt1"/>
                </a:solidFill>
                <a:latin typeface="Calibri"/>
                <a:ea typeface="Calibri"/>
                <a:cs typeface="Calibri"/>
                <a:sym typeface="Calibri"/>
              </a:rPr>
            </a:br>
            <a:r>
              <a:rPr lang="en-US" sz="1600" b="0" i="0" u="none" strike="noStrike" cap="none">
                <a:solidFill>
                  <a:schemeClr val="lt1"/>
                </a:solidFill>
                <a:latin typeface="Calibri"/>
                <a:ea typeface="Calibri"/>
                <a:cs typeface="Calibri"/>
                <a:sym typeface="Calibri"/>
              </a:rPr>
              <a:t/>
            </a:r>
            <a:br>
              <a:rPr lang="en-US" sz="1600" b="0" i="0" u="none" strike="noStrike" cap="none">
                <a:solidFill>
                  <a:schemeClr val="lt1"/>
                </a:solidFill>
                <a:latin typeface="Calibri"/>
                <a:ea typeface="Calibri"/>
                <a:cs typeface="Calibri"/>
                <a:sym typeface="Calibri"/>
              </a:rPr>
            </a:br>
            <a:endParaRPr lang="en-US" sz="16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chemeClr val="lt1"/>
              </a:buClr>
              <a:buFont typeface="Questrial"/>
              <a:buNone/>
            </a:pPr>
            <a:endParaRPr sz="1800" b="0" i="0" u="none" strike="noStrike" cap="none">
              <a:solidFill>
                <a:schemeClr val="lt1"/>
              </a:solidFill>
              <a:latin typeface="Arial"/>
              <a:ea typeface="Arial"/>
              <a:cs typeface="Arial"/>
              <a:sym typeface="Arial"/>
            </a:endParaRPr>
          </a:p>
        </p:txBody>
      </p:sp>
      <p:sp>
        <p:nvSpPr>
          <p:cNvPr id="483" name="Shape 483"/>
          <p:cNvSpPr/>
          <p:nvPr/>
        </p:nvSpPr>
        <p:spPr>
          <a:xfrm>
            <a:off x="801708" y="-237041"/>
            <a:ext cx="8249816" cy="379918"/>
          </a:xfrm>
          <a:prstGeom prst="rect">
            <a:avLst/>
          </a:prstGeom>
          <a:noFill/>
          <a:ln>
            <a:noFill/>
          </a:ln>
        </p:spPr>
        <p:txBody>
          <a:bodyPr lIns="91425" tIns="45700" rIns="91425" bIns="45700" anchor="ctr" anchorCtr="0">
            <a:noAutofit/>
          </a:bodyPr>
          <a:lstStyle/>
          <a:p>
            <a:pPr marL="0" marR="0" lvl="0" indent="0" algn="l" rtl="0">
              <a:spcBef>
                <a:spcPts val="0"/>
              </a:spcBef>
              <a:buClr>
                <a:schemeClr val="dk1"/>
              </a:buClr>
              <a:buFont typeface="Times New Roman"/>
              <a:buNone/>
            </a:pPr>
            <a:endParaRPr sz="1800">
              <a:solidFill>
                <a:schemeClr val="lt1"/>
              </a:solidFill>
              <a:latin typeface="Questrial"/>
              <a:ea typeface="Questrial"/>
              <a:cs typeface="Questrial"/>
              <a:sym typeface="Questrial"/>
            </a:endParaRPr>
          </a:p>
        </p:txBody>
      </p:sp>
      <p:sp>
        <p:nvSpPr>
          <p:cNvPr id="484" name="Shape 484"/>
          <p:cNvSpPr txBox="1"/>
          <p:nvPr/>
        </p:nvSpPr>
        <p:spPr>
          <a:xfrm>
            <a:off x="4450235" y="668787"/>
            <a:ext cx="1759347" cy="5600228"/>
          </a:xfrm>
          <a:prstGeom prst="rect">
            <a:avLst/>
          </a:prstGeom>
          <a:solidFill>
            <a:schemeClr val="lt1"/>
          </a:solidFill>
          <a:ln w="28575" cap="flat" cmpd="sng">
            <a:solidFill>
              <a:schemeClr val="dk1"/>
            </a:solidFill>
            <a:prstDash val="solid"/>
            <a:round/>
            <a:headEnd type="none" w="med" len="med"/>
            <a:tailEnd type="none" w="med" len="med"/>
          </a:ln>
        </p:spPr>
        <p:txBody>
          <a:bodyPr lIns="91425" tIns="45700" rIns="91425" bIns="45700" anchor="t" anchorCtr="0">
            <a:noAutofit/>
          </a:bodyPr>
          <a:lstStyle/>
          <a:p>
            <a:pPr marL="0" marR="0" lvl="0" indent="0" algn="l" rtl="0">
              <a:lnSpc>
                <a:spcPct val="107000"/>
              </a:lnSpc>
              <a:spcBef>
                <a:spcPts val="0"/>
              </a:spcBef>
              <a:spcAft>
                <a:spcPts val="0"/>
              </a:spcAft>
              <a:buClr>
                <a:srgbClr val="FF0000"/>
              </a:buClr>
              <a:buSzPct val="25000"/>
              <a:buFont typeface="Questrial"/>
              <a:buNone/>
            </a:pPr>
            <a:r>
              <a:rPr lang="en-US" sz="1600" b="1" u="sng">
                <a:solidFill>
                  <a:srgbClr val="FF0000"/>
                </a:solidFill>
                <a:latin typeface="Questrial"/>
                <a:ea typeface="Questrial"/>
                <a:cs typeface="Questrial"/>
                <a:sym typeface="Questrial"/>
              </a:rPr>
              <a:t>Playlist</a:t>
            </a:r>
            <a:r>
              <a:rPr lang="en-US" sz="1100">
                <a:solidFill>
                  <a:schemeClr val="dk1"/>
                </a:solidFill>
                <a:latin typeface="Questrial"/>
                <a:ea typeface="Questrial"/>
                <a:cs typeface="Questrial"/>
                <a:sym typeface="Questrial"/>
              </a:rPr>
              <a:t>: </a:t>
            </a:r>
            <a:r>
              <a:rPr lang="en-US" sz="1600" i="1">
                <a:solidFill>
                  <a:schemeClr val="dk1"/>
                </a:solidFill>
                <a:latin typeface="Questrial"/>
                <a:ea typeface="Questrial"/>
                <a:cs typeface="Questrial"/>
                <a:sym typeface="Questrial"/>
              </a:rPr>
              <a:t>Write 3 song titles and artists that would be found on this region’s playlist. Be sure to explain your reasoning as to why these songs fit this region.</a:t>
            </a:r>
            <a:r>
              <a:rPr lang="en-US" sz="1600">
                <a:solidFill>
                  <a:schemeClr val="dk1"/>
                </a:solidFill>
                <a:latin typeface="Questrial"/>
                <a:ea typeface="Questrial"/>
                <a:cs typeface="Questrial"/>
                <a:sym typeface="Questrial"/>
              </a:rPr>
              <a:t> </a:t>
            </a:r>
            <a:r>
              <a:rPr lang="en-US" sz="1100">
                <a:solidFill>
                  <a:schemeClr val="dk1"/>
                </a:solidFill>
                <a:latin typeface="Questrial"/>
                <a:ea typeface="Questrial"/>
                <a:cs typeface="Questrial"/>
                <a:sym typeface="Questrial"/>
              </a:rPr>
              <a:t/>
            </a:r>
            <a:br>
              <a:rPr lang="en-US" sz="1100">
                <a:solidFill>
                  <a:schemeClr val="dk1"/>
                </a:solidFill>
                <a:latin typeface="Questrial"/>
                <a:ea typeface="Questrial"/>
                <a:cs typeface="Questrial"/>
                <a:sym typeface="Questrial"/>
              </a:rPr>
            </a:br>
            <a:r>
              <a:rPr lang="en-US" sz="1100">
                <a:solidFill>
                  <a:schemeClr val="dk1"/>
                </a:solidFill>
                <a:latin typeface="Questrial"/>
                <a:ea typeface="Questrial"/>
                <a:cs typeface="Questrial"/>
                <a:sym typeface="Questrial"/>
              </a:rPr>
              <a:t/>
            </a:r>
            <a:br>
              <a:rPr lang="en-US" sz="1100">
                <a:solidFill>
                  <a:schemeClr val="dk1"/>
                </a:solidFill>
                <a:latin typeface="Questrial"/>
                <a:ea typeface="Questrial"/>
                <a:cs typeface="Questrial"/>
                <a:sym typeface="Questrial"/>
              </a:rPr>
            </a:br>
            <a:r>
              <a:rPr lang="en-US" sz="1100">
                <a:solidFill>
                  <a:schemeClr val="dk1"/>
                </a:solidFill>
                <a:latin typeface="Questrial"/>
                <a:ea typeface="Questrial"/>
                <a:cs typeface="Questrial"/>
                <a:sym typeface="Questrial"/>
              </a:rPr>
              <a:t>1.</a:t>
            </a:r>
          </a:p>
          <a:p>
            <a:pPr marL="0" marR="0" lvl="0" indent="0" algn="l" rtl="0">
              <a:lnSpc>
                <a:spcPct val="107000"/>
              </a:lnSpc>
              <a:spcBef>
                <a:spcPts val="800"/>
              </a:spcBef>
              <a:spcAft>
                <a:spcPts val="0"/>
              </a:spcAft>
              <a:buClr>
                <a:schemeClr val="dk1"/>
              </a:buClr>
              <a:buSzPct val="25000"/>
              <a:buFont typeface="Questrial"/>
              <a:buNone/>
            </a:pPr>
            <a:r>
              <a:rPr lang="en-US" sz="1100">
                <a:solidFill>
                  <a:schemeClr val="dk1"/>
                </a:solidFill>
                <a:latin typeface="Questrial"/>
                <a:ea typeface="Questrial"/>
                <a:cs typeface="Questrial"/>
                <a:sym typeface="Questrial"/>
              </a:rPr>
              <a:t> </a:t>
            </a:r>
          </a:p>
          <a:p>
            <a:pPr marL="0" marR="0" lvl="0" indent="0" algn="l" rtl="0">
              <a:lnSpc>
                <a:spcPct val="107000"/>
              </a:lnSpc>
              <a:spcBef>
                <a:spcPts val="800"/>
              </a:spcBef>
              <a:spcAft>
                <a:spcPts val="0"/>
              </a:spcAft>
              <a:buClr>
                <a:schemeClr val="dk1"/>
              </a:buClr>
              <a:buSzPct val="25000"/>
              <a:buFont typeface="Questrial"/>
              <a:buNone/>
            </a:pPr>
            <a:r>
              <a:rPr lang="en-US" sz="1100">
                <a:solidFill>
                  <a:schemeClr val="dk1"/>
                </a:solidFill>
                <a:latin typeface="Questrial"/>
                <a:ea typeface="Questrial"/>
                <a:cs typeface="Questrial"/>
                <a:sym typeface="Questrial"/>
              </a:rPr>
              <a:t> </a:t>
            </a:r>
          </a:p>
          <a:p>
            <a:pPr marL="0" marR="0" lvl="0" indent="0" algn="l" rtl="0">
              <a:lnSpc>
                <a:spcPct val="107000"/>
              </a:lnSpc>
              <a:spcBef>
                <a:spcPts val="800"/>
              </a:spcBef>
              <a:spcAft>
                <a:spcPts val="0"/>
              </a:spcAft>
              <a:buClr>
                <a:schemeClr val="dk1"/>
              </a:buClr>
              <a:buSzPct val="25000"/>
              <a:buFont typeface="Questrial"/>
              <a:buNone/>
            </a:pPr>
            <a:r>
              <a:rPr lang="en-US" sz="1100">
                <a:solidFill>
                  <a:schemeClr val="dk1"/>
                </a:solidFill>
                <a:latin typeface="Questrial"/>
                <a:ea typeface="Questrial"/>
                <a:cs typeface="Questrial"/>
                <a:sym typeface="Questrial"/>
              </a:rPr>
              <a:t>  </a:t>
            </a:r>
          </a:p>
          <a:p>
            <a:pPr marL="0" marR="0" lvl="0" indent="0" algn="l" rtl="0">
              <a:lnSpc>
                <a:spcPct val="107000"/>
              </a:lnSpc>
              <a:spcBef>
                <a:spcPts val="800"/>
              </a:spcBef>
              <a:spcAft>
                <a:spcPts val="0"/>
              </a:spcAft>
              <a:buClr>
                <a:schemeClr val="dk1"/>
              </a:buClr>
              <a:buSzPct val="25000"/>
              <a:buFont typeface="Questrial"/>
              <a:buNone/>
            </a:pPr>
            <a:r>
              <a:rPr lang="en-US" sz="1100">
                <a:solidFill>
                  <a:schemeClr val="dk1"/>
                </a:solidFill>
                <a:latin typeface="Questrial"/>
                <a:ea typeface="Questrial"/>
                <a:cs typeface="Questrial"/>
                <a:sym typeface="Questrial"/>
              </a:rPr>
              <a:t>2.</a:t>
            </a:r>
          </a:p>
          <a:p>
            <a:pPr marL="0" marR="0" lvl="0" indent="0" algn="l" rtl="0">
              <a:lnSpc>
                <a:spcPct val="107000"/>
              </a:lnSpc>
              <a:spcBef>
                <a:spcPts val="800"/>
              </a:spcBef>
              <a:spcAft>
                <a:spcPts val="0"/>
              </a:spcAft>
              <a:buClr>
                <a:schemeClr val="dk1"/>
              </a:buClr>
              <a:buSzPct val="25000"/>
              <a:buFont typeface="Questrial"/>
              <a:buNone/>
            </a:pPr>
            <a:r>
              <a:rPr lang="en-US" sz="1100">
                <a:solidFill>
                  <a:schemeClr val="dk1"/>
                </a:solidFill>
                <a:latin typeface="Questrial"/>
                <a:ea typeface="Questrial"/>
                <a:cs typeface="Questrial"/>
                <a:sym typeface="Questrial"/>
              </a:rPr>
              <a:t> </a:t>
            </a:r>
          </a:p>
          <a:p>
            <a:pPr marL="0" marR="0" lvl="0" indent="0" algn="l" rtl="0">
              <a:lnSpc>
                <a:spcPct val="107000"/>
              </a:lnSpc>
              <a:spcBef>
                <a:spcPts val="800"/>
              </a:spcBef>
              <a:spcAft>
                <a:spcPts val="0"/>
              </a:spcAft>
              <a:buClr>
                <a:schemeClr val="dk1"/>
              </a:buClr>
              <a:buSzPct val="25000"/>
              <a:buFont typeface="Questrial"/>
              <a:buNone/>
            </a:pPr>
            <a:r>
              <a:rPr lang="en-US" sz="1100">
                <a:solidFill>
                  <a:schemeClr val="dk1"/>
                </a:solidFill>
                <a:latin typeface="Questrial"/>
                <a:ea typeface="Questrial"/>
                <a:cs typeface="Questrial"/>
                <a:sym typeface="Questrial"/>
              </a:rPr>
              <a:t> </a:t>
            </a:r>
          </a:p>
          <a:p>
            <a:pPr marL="0" marR="0" lvl="0" indent="0" algn="l" rtl="0">
              <a:lnSpc>
                <a:spcPct val="107000"/>
              </a:lnSpc>
              <a:spcBef>
                <a:spcPts val="800"/>
              </a:spcBef>
              <a:spcAft>
                <a:spcPts val="0"/>
              </a:spcAft>
              <a:buClr>
                <a:schemeClr val="dk1"/>
              </a:buClr>
              <a:buSzPct val="25000"/>
              <a:buFont typeface="Questrial"/>
              <a:buNone/>
            </a:pPr>
            <a:r>
              <a:rPr lang="en-US" sz="1100">
                <a:solidFill>
                  <a:schemeClr val="dk1"/>
                </a:solidFill>
                <a:latin typeface="Questrial"/>
                <a:ea typeface="Questrial"/>
                <a:cs typeface="Questrial"/>
                <a:sym typeface="Questrial"/>
              </a:rPr>
              <a:t> </a:t>
            </a:r>
          </a:p>
          <a:p>
            <a:pPr marL="0" marR="0" lvl="0" indent="0" algn="l" rtl="0">
              <a:lnSpc>
                <a:spcPct val="107000"/>
              </a:lnSpc>
              <a:spcBef>
                <a:spcPts val="800"/>
              </a:spcBef>
              <a:spcAft>
                <a:spcPts val="0"/>
              </a:spcAft>
              <a:buClr>
                <a:schemeClr val="dk1"/>
              </a:buClr>
              <a:buSzPct val="25000"/>
              <a:buFont typeface="Questrial"/>
              <a:buNone/>
            </a:pPr>
            <a:r>
              <a:rPr lang="en-US" sz="1100">
                <a:solidFill>
                  <a:schemeClr val="dk1"/>
                </a:solidFill>
                <a:latin typeface="Questrial"/>
                <a:ea typeface="Questrial"/>
                <a:cs typeface="Questrial"/>
                <a:sym typeface="Questrial"/>
              </a:rPr>
              <a:t>3.</a:t>
            </a:r>
            <a:br>
              <a:rPr lang="en-US" sz="1100">
                <a:solidFill>
                  <a:schemeClr val="dk1"/>
                </a:solidFill>
                <a:latin typeface="Questrial"/>
                <a:ea typeface="Questrial"/>
                <a:cs typeface="Questrial"/>
                <a:sym typeface="Questrial"/>
              </a:rPr>
            </a:br>
            <a:r>
              <a:rPr lang="en-US" sz="1100">
                <a:solidFill>
                  <a:schemeClr val="dk1"/>
                </a:solidFill>
                <a:latin typeface="Questrial"/>
                <a:ea typeface="Questrial"/>
                <a:cs typeface="Questrial"/>
                <a:sym typeface="Questrial"/>
              </a:rPr>
              <a:t/>
            </a:r>
            <a:br>
              <a:rPr lang="en-US" sz="1100">
                <a:solidFill>
                  <a:schemeClr val="dk1"/>
                </a:solidFill>
                <a:latin typeface="Questrial"/>
                <a:ea typeface="Questrial"/>
                <a:cs typeface="Questrial"/>
                <a:sym typeface="Questrial"/>
              </a:rPr>
            </a:br>
            <a:r>
              <a:rPr lang="en-US" sz="1100">
                <a:solidFill>
                  <a:schemeClr val="dk1"/>
                </a:solidFill>
                <a:latin typeface="Questrial"/>
                <a:ea typeface="Questrial"/>
                <a:cs typeface="Questrial"/>
                <a:sym typeface="Questrial"/>
              </a:rPr>
              <a:t/>
            </a:r>
            <a:br>
              <a:rPr lang="en-US" sz="1100">
                <a:solidFill>
                  <a:schemeClr val="dk1"/>
                </a:solidFill>
                <a:latin typeface="Questrial"/>
                <a:ea typeface="Questrial"/>
                <a:cs typeface="Questrial"/>
                <a:sym typeface="Questrial"/>
              </a:rPr>
            </a:br>
            <a:r>
              <a:rPr lang="en-US" sz="1100">
                <a:solidFill>
                  <a:schemeClr val="dk1"/>
                </a:solidFill>
                <a:latin typeface="Questrial"/>
                <a:ea typeface="Questrial"/>
                <a:cs typeface="Questrial"/>
                <a:sym typeface="Questrial"/>
              </a:rPr>
              <a:t/>
            </a:r>
            <a:br>
              <a:rPr lang="en-US" sz="1100">
                <a:solidFill>
                  <a:schemeClr val="dk1"/>
                </a:solidFill>
                <a:latin typeface="Questrial"/>
                <a:ea typeface="Questrial"/>
                <a:cs typeface="Questrial"/>
                <a:sym typeface="Questrial"/>
              </a:rPr>
            </a:br>
            <a:endParaRPr lang="en-US" sz="1100">
              <a:solidFill>
                <a:schemeClr val="dk1"/>
              </a:solidFill>
              <a:latin typeface="Questrial"/>
              <a:ea typeface="Questrial"/>
              <a:cs typeface="Questrial"/>
              <a:sym typeface="Questrial"/>
            </a:endParaRPr>
          </a:p>
          <a:p>
            <a:pPr marL="457200" marR="0" lvl="0" indent="0" algn="l" rtl="0">
              <a:lnSpc>
                <a:spcPct val="107000"/>
              </a:lnSpc>
              <a:spcBef>
                <a:spcPts val="800"/>
              </a:spcBef>
              <a:spcAft>
                <a:spcPts val="0"/>
              </a:spcAft>
              <a:buClr>
                <a:schemeClr val="dk1"/>
              </a:buClr>
              <a:buSzPct val="25000"/>
              <a:buFont typeface="Questrial"/>
              <a:buNone/>
            </a:pPr>
            <a:r>
              <a:rPr lang="en-US" sz="1100">
                <a:solidFill>
                  <a:schemeClr val="dk1"/>
                </a:solidFill>
                <a:latin typeface="Questrial"/>
                <a:ea typeface="Questrial"/>
                <a:cs typeface="Questrial"/>
                <a:sym typeface="Questrial"/>
              </a:rPr>
              <a:t> </a:t>
            </a:r>
          </a:p>
        </p:txBody>
      </p:sp>
      <p:sp>
        <p:nvSpPr>
          <p:cNvPr id="485" name="Shape 485"/>
          <p:cNvSpPr txBox="1"/>
          <p:nvPr/>
        </p:nvSpPr>
        <p:spPr>
          <a:xfrm>
            <a:off x="343843" y="1177525"/>
            <a:ext cx="1820424" cy="1963905"/>
          </a:xfrm>
          <a:prstGeom prst="rect">
            <a:avLst/>
          </a:prstGeom>
          <a:solidFill>
            <a:schemeClr val="lt1"/>
          </a:solidFill>
          <a:ln w="28575" cap="flat" cmpd="sng">
            <a:solidFill>
              <a:schemeClr val="dk1"/>
            </a:solidFill>
            <a:prstDash val="solid"/>
            <a:round/>
            <a:headEnd type="none" w="med" len="med"/>
            <a:tailEnd type="none" w="med" len="med"/>
          </a:ln>
        </p:spPr>
        <p:txBody>
          <a:bodyPr lIns="91425" tIns="45700" rIns="91425" bIns="45700" anchor="t" anchorCtr="0">
            <a:noAutofit/>
          </a:bodyPr>
          <a:lstStyle/>
          <a:p>
            <a:pPr marL="0" marR="0" lvl="0" indent="0" algn="l" rtl="0">
              <a:lnSpc>
                <a:spcPct val="107000"/>
              </a:lnSpc>
              <a:spcBef>
                <a:spcPts val="0"/>
              </a:spcBef>
              <a:spcAft>
                <a:spcPts val="0"/>
              </a:spcAft>
              <a:buClr>
                <a:srgbClr val="FF0000"/>
              </a:buClr>
              <a:buSzPct val="25000"/>
              <a:buFont typeface="Questrial"/>
              <a:buNone/>
            </a:pPr>
            <a:r>
              <a:rPr lang="en-US" sz="1300" b="1" u="sng">
                <a:solidFill>
                  <a:srgbClr val="FF0000"/>
                </a:solidFill>
                <a:latin typeface="Questrial"/>
                <a:ea typeface="Questrial"/>
                <a:cs typeface="Questrial"/>
                <a:sym typeface="Questrial"/>
              </a:rPr>
              <a:t>Wallpaper</a:t>
            </a:r>
            <a:r>
              <a:rPr lang="en-US" sz="1300">
                <a:solidFill>
                  <a:schemeClr val="dk1"/>
                </a:solidFill>
                <a:latin typeface="Questrial"/>
                <a:ea typeface="Questrial"/>
                <a:cs typeface="Questrial"/>
                <a:sym typeface="Questrial"/>
              </a:rPr>
              <a:t>: </a:t>
            </a:r>
            <a:r>
              <a:rPr lang="en-US" sz="1300" i="1">
                <a:solidFill>
                  <a:schemeClr val="dk1"/>
                </a:solidFill>
                <a:latin typeface="Questrial"/>
                <a:ea typeface="Questrial"/>
                <a:cs typeface="Questrial"/>
                <a:sym typeface="Questrial"/>
              </a:rPr>
              <a:t>Sketch the characteristics from a specific region on the cell phone wallpaper. Explain why this image choice would be relevant to this region.</a:t>
            </a:r>
            <a:r>
              <a:rPr lang="en-US" sz="1300">
                <a:solidFill>
                  <a:schemeClr val="dk1"/>
                </a:solidFill>
                <a:latin typeface="Questrial"/>
                <a:ea typeface="Questrial"/>
                <a:cs typeface="Questrial"/>
                <a:sym typeface="Questrial"/>
              </a:rPr>
              <a:t/>
            </a:r>
            <a:br>
              <a:rPr lang="en-US" sz="1300">
                <a:solidFill>
                  <a:schemeClr val="dk1"/>
                </a:solidFill>
                <a:latin typeface="Questrial"/>
                <a:ea typeface="Questrial"/>
                <a:cs typeface="Questrial"/>
                <a:sym typeface="Questrial"/>
              </a:rPr>
            </a:br>
            <a:r>
              <a:rPr lang="en-US" sz="1300">
                <a:solidFill>
                  <a:schemeClr val="dk1"/>
                </a:solidFill>
                <a:latin typeface="Questrial"/>
                <a:ea typeface="Questrial"/>
                <a:cs typeface="Questrial"/>
                <a:sym typeface="Questrial"/>
              </a:rPr>
              <a:t/>
            </a:r>
            <a:br>
              <a:rPr lang="en-US" sz="1300">
                <a:solidFill>
                  <a:schemeClr val="dk1"/>
                </a:solidFill>
                <a:latin typeface="Questrial"/>
                <a:ea typeface="Questrial"/>
                <a:cs typeface="Questrial"/>
                <a:sym typeface="Questrial"/>
              </a:rPr>
            </a:br>
            <a:r>
              <a:rPr lang="en-US" sz="1300">
                <a:solidFill>
                  <a:schemeClr val="dk1"/>
                </a:solidFill>
                <a:latin typeface="Questrial"/>
                <a:ea typeface="Questrial"/>
                <a:cs typeface="Questrial"/>
                <a:sym typeface="Questrial"/>
              </a:rPr>
              <a:t/>
            </a:r>
            <a:br>
              <a:rPr lang="en-US" sz="1300">
                <a:solidFill>
                  <a:schemeClr val="dk1"/>
                </a:solidFill>
                <a:latin typeface="Questrial"/>
                <a:ea typeface="Questrial"/>
                <a:cs typeface="Questrial"/>
                <a:sym typeface="Questrial"/>
              </a:rPr>
            </a:br>
            <a:r>
              <a:rPr lang="en-US" sz="1300">
                <a:solidFill>
                  <a:schemeClr val="dk1"/>
                </a:solidFill>
                <a:latin typeface="Questrial"/>
                <a:ea typeface="Questrial"/>
                <a:cs typeface="Questrial"/>
                <a:sym typeface="Questrial"/>
              </a:rPr>
              <a:t/>
            </a:r>
            <a:br>
              <a:rPr lang="en-US" sz="1300">
                <a:solidFill>
                  <a:schemeClr val="dk1"/>
                </a:solidFill>
                <a:latin typeface="Questrial"/>
                <a:ea typeface="Questrial"/>
                <a:cs typeface="Questrial"/>
                <a:sym typeface="Questrial"/>
              </a:rPr>
            </a:br>
            <a:r>
              <a:rPr lang="en-US" sz="1300">
                <a:solidFill>
                  <a:schemeClr val="dk1"/>
                </a:solidFill>
                <a:latin typeface="Questrial"/>
                <a:ea typeface="Questrial"/>
                <a:cs typeface="Questrial"/>
                <a:sym typeface="Questrial"/>
              </a:rPr>
              <a:t/>
            </a:r>
            <a:br>
              <a:rPr lang="en-US" sz="1300">
                <a:solidFill>
                  <a:schemeClr val="dk1"/>
                </a:solidFill>
                <a:latin typeface="Questrial"/>
                <a:ea typeface="Questrial"/>
                <a:cs typeface="Questrial"/>
                <a:sym typeface="Questrial"/>
              </a:rPr>
            </a:br>
            <a:r>
              <a:rPr lang="en-US" sz="1300">
                <a:solidFill>
                  <a:schemeClr val="dk1"/>
                </a:solidFill>
                <a:latin typeface="Questrial"/>
                <a:ea typeface="Questrial"/>
                <a:cs typeface="Questrial"/>
                <a:sym typeface="Questrial"/>
              </a:rPr>
              <a:t/>
            </a:r>
            <a:br>
              <a:rPr lang="en-US" sz="1300">
                <a:solidFill>
                  <a:schemeClr val="dk1"/>
                </a:solidFill>
                <a:latin typeface="Questrial"/>
                <a:ea typeface="Questrial"/>
                <a:cs typeface="Questrial"/>
                <a:sym typeface="Questrial"/>
              </a:rPr>
            </a:br>
            <a:endParaRPr lang="en-US" sz="1300">
              <a:solidFill>
                <a:schemeClr val="dk1"/>
              </a:solidFill>
              <a:latin typeface="Questrial"/>
              <a:ea typeface="Questrial"/>
              <a:cs typeface="Questrial"/>
              <a:sym typeface="Questrial"/>
            </a:endParaRPr>
          </a:p>
          <a:p>
            <a:pPr marL="457200" marR="0" lvl="0" indent="0" algn="l" rtl="0">
              <a:lnSpc>
                <a:spcPct val="107000"/>
              </a:lnSpc>
              <a:spcBef>
                <a:spcPts val="800"/>
              </a:spcBef>
              <a:spcAft>
                <a:spcPts val="0"/>
              </a:spcAft>
              <a:buClr>
                <a:schemeClr val="dk1"/>
              </a:buClr>
              <a:buSzPct val="25000"/>
              <a:buFont typeface="Questrial"/>
              <a:buNone/>
            </a:pPr>
            <a:r>
              <a:rPr lang="en-US" sz="1100">
                <a:solidFill>
                  <a:schemeClr val="dk1"/>
                </a:solidFill>
                <a:latin typeface="Questrial"/>
                <a:ea typeface="Questrial"/>
                <a:cs typeface="Questrial"/>
                <a:sym typeface="Questrial"/>
              </a:rPr>
              <a:t> </a:t>
            </a:r>
          </a:p>
        </p:txBody>
      </p:sp>
      <p:sp>
        <p:nvSpPr>
          <p:cNvPr id="486" name="Shape 486"/>
          <p:cNvSpPr txBox="1"/>
          <p:nvPr/>
        </p:nvSpPr>
        <p:spPr>
          <a:xfrm>
            <a:off x="343843" y="3412953"/>
            <a:ext cx="1823955" cy="2856063"/>
          </a:xfrm>
          <a:prstGeom prst="rect">
            <a:avLst/>
          </a:prstGeom>
          <a:solidFill>
            <a:schemeClr val="lt1"/>
          </a:solidFill>
          <a:ln w="28575" cap="flat" cmpd="sng">
            <a:solidFill>
              <a:schemeClr val="dk1"/>
            </a:solidFill>
            <a:prstDash val="solid"/>
            <a:round/>
            <a:headEnd type="none" w="med" len="med"/>
            <a:tailEnd type="none" w="med" len="med"/>
          </a:ln>
        </p:spPr>
        <p:txBody>
          <a:bodyPr lIns="91425" tIns="45700" rIns="91425" bIns="45700" anchor="t" anchorCtr="0">
            <a:noAutofit/>
          </a:bodyPr>
          <a:lstStyle/>
          <a:p>
            <a:pPr marL="0" marR="0" lvl="0" indent="0" algn="l" rtl="0">
              <a:lnSpc>
                <a:spcPct val="107000"/>
              </a:lnSpc>
              <a:spcBef>
                <a:spcPts val="0"/>
              </a:spcBef>
              <a:spcAft>
                <a:spcPts val="0"/>
              </a:spcAft>
              <a:buClr>
                <a:srgbClr val="FF0000"/>
              </a:buClr>
              <a:buSzPct val="25000"/>
              <a:buFont typeface="Questrial"/>
              <a:buNone/>
            </a:pPr>
            <a:r>
              <a:rPr lang="en-US" sz="1500" b="1" u="sng">
                <a:solidFill>
                  <a:srgbClr val="FF0000"/>
                </a:solidFill>
                <a:latin typeface="Questrial"/>
                <a:ea typeface="Questrial"/>
                <a:cs typeface="Questrial"/>
                <a:sym typeface="Questrial"/>
              </a:rPr>
              <a:t>Email</a:t>
            </a:r>
            <a:r>
              <a:rPr lang="en-US" sz="1500">
                <a:solidFill>
                  <a:schemeClr val="dk1"/>
                </a:solidFill>
                <a:latin typeface="Questrial"/>
                <a:ea typeface="Questrial"/>
                <a:cs typeface="Questrial"/>
                <a:sym typeface="Questrial"/>
              </a:rPr>
              <a:t>:</a:t>
            </a:r>
            <a:r>
              <a:rPr lang="en-US" sz="1500" i="1">
                <a:solidFill>
                  <a:schemeClr val="dk1"/>
                </a:solidFill>
                <a:latin typeface="Questrial"/>
                <a:ea typeface="Questrial"/>
                <a:cs typeface="Questrial"/>
                <a:sym typeface="Questrial"/>
              </a:rPr>
              <a:t>This phone just received two emails. Who sent the emails? What was the significance of the message?  What clues allows you to know from which region it came? </a:t>
            </a:r>
            <a:r>
              <a:rPr lang="en-US" sz="1500">
                <a:solidFill>
                  <a:schemeClr val="dk1"/>
                </a:solidFill>
                <a:latin typeface="Questrial"/>
                <a:ea typeface="Questrial"/>
                <a:cs typeface="Questrial"/>
                <a:sym typeface="Questrial"/>
              </a:rPr>
              <a:t/>
            </a:r>
            <a:br>
              <a:rPr lang="en-US" sz="1500">
                <a:solidFill>
                  <a:schemeClr val="dk1"/>
                </a:solidFill>
                <a:latin typeface="Questrial"/>
                <a:ea typeface="Questrial"/>
                <a:cs typeface="Questrial"/>
                <a:sym typeface="Questrial"/>
              </a:rPr>
            </a:br>
            <a:r>
              <a:rPr lang="en-US" sz="1500">
                <a:solidFill>
                  <a:schemeClr val="dk1"/>
                </a:solidFill>
                <a:latin typeface="Questrial"/>
                <a:ea typeface="Questrial"/>
                <a:cs typeface="Questrial"/>
                <a:sym typeface="Questrial"/>
              </a:rPr>
              <a:t/>
            </a:r>
            <a:br>
              <a:rPr lang="en-US" sz="1500">
                <a:solidFill>
                  <a:schemeClr val="dk1"/>
                </a:solidFill>
                <a:latin typeface="Questrial"/>
                <a:ea typeface="Questrial"/>
                <a:cs typeface="Questrial"/>
                <a:sym typeface="Questrial"/>
              </a:rPr>
            </a:br>
            <a:r>
              <a:rPr lang="en-US" sz="1500">
                <a:solidFill>
                  <a:schemeClr val="dk1"/>
                </a:solidFill>
                <a:latin typeface="Questrial"/>
                <a:ea typeface="Questrial"/>
                <a:cs typeface="Questrial"/>
                <a:sym typeface="Questrial"/>
              </a:rPr>
              <a:t/>
            </a:r>
            <a:br>
              <a:rPr lang="en-US" sz="1500">
                <a:solidFill>
                  <a:schemeClr val="dk1"/>
                </a:solidFill>
                <a:latin typeface="Questrial"/>
                <a:ea typeface="Questrial"/>
                <a:cs typeface="Questrial"/>
                <a:sym typeface="Questrial"/>
              </a:rPr>
            </a:br>
            <a:r>
              <a:rPr lang="en-US" sz="1500">
                <a:solidFill>
                  <a:schemeClr val="dk1"/>
                </a:solidFill>
                <a:latin typeface="Questrial"/>
                <a:ea typeface="Questrial"/>
                <a:cs typeface="Questrial"/>
                <a:sym typeface="Questrial"/>
              </a:rPr>
              <a:t/>
            </a:r>
            <a:br>
              <a:rPr lang="en-US" sz="1500">
                <a:solidFill>
                  <a:schemeClr val="dk1"/>
                </a:solidFill>
                <a:latin typeface="Questrial"/>
                <a:ea typeface="Questrial"/>
                <a:cs typeface="Questrial"/>
                <a:sym typeface="Questrial"/>
              </a:rPr>
            </a:br>
            <a:endParaRPr lang="en-US" sz="1500">
              <a:solidFill>
                <a:schemeClr val="dk1"/>
              </a:solidFill>
              <a:latin typeface="Questrial"/>
              <a:ea typeface="Questrial"/>
              <a:cs typeface="Questrial"/>
              <a:sym typeface="Questrial"/>
            </a:endParaRPr>
          </a:p>
          <a:p>
            <a:pPr marL="457200" marR="0" lvl="0" indent="0" algn="l" rtl="0">
              <a:lnSpc>
                <a:spcPct val="107000"/>
              </a:lnSpc>
              <a:spcBef>
                <a:spcPts val="800"/>
              </a:spcBef>
              <a:spcAft>
                <a:spcPts val="0"/>
              </a:spcAft>
              <a:buClr>
                <a:schemeClr val="dk1"/>
              </a:buClr>
              <a:buSzPct val="25000"/>
              <a:buFont typeface="Questrial"/>
              <a:buNone/>
            </a:pPr>
            <a:r>
              <a:rPr lang="en-US" sz="1100">
                <a:solidFill>
                  <a:schemeClr val="dk1"/>
                </a:solidFill>
                <a:latin typeface="Questrial"/>
                <a:ea typeface="Questrial"/>
                <a:cs typeface="Questrial"/>
                <a:sym typeface="Questrial"/>
              </a:rPr>
              <a:t> </a:t>
            </a:r>
          </a:p>
        </p:txBody>
      </p:sp>
      <p:sp>
        <p:nvSpPr>
          <p:cNvPr id="487" name="Shape 487"/>
          <p:cNvSpPr/>
          <p:nvPr/>
        </p:nvSpPr>
        <p:spPr>
          <a:xfrm>
            <a:off x="1449634" y="2991574"/>
            <a:ext cx="876542" cy="490726"/>
          </a:xfrm>
          <a:prstGeom prst="rightArrow">
            <a:avLst>
              <a:gd name="adj1" fmla="val 50000"/>
              <a:gd name="adj2" fmla="val 50000"/>
            </a:avLst>
          </a:prstGeom>
          <a:solidFill>
            <a:srgbClr val="FF0000"/>
          </a:solidFill>
          <a:ln w="19050" cap="rnd" cmpd="sng">
            <a:solidFill>
              <a:srgbClr val="7D9A25"/>
            </a:solidFill>
            <a:prstDash val="solid"/>
            <a:round/>
            <a:headEnd type="none" w="med" len="med"/>
            <a:tailEnd type="none" w="med" len="med"/>
          </a:ln>
        </p:spPr>
        <p:txBody>
          <a:bodyPr lIns="91425" tIns="45700" rIns="91425" bIns="45700" anchor="ctr" anchorCtr="0">
            <a:noAutofit/>
          </a:bodyPr>
          <a:lstStyle/>
          <a:p>
            <a:pPr marL="0" marR="0" lvl="0" indent="0" algn="l" rtl="0">
              <a:spcBef>
                <a:spcPts val="0"/>
              </a:spcBef>
              <a:buClr>
                <a:schemeClr val="dk1"/>
              </a:buClr>
              <a:buFont typeface="Times New Roman"/>
              <a:buNone/>
            </a:pPr>
            <a:endParaRPr sz="1800">
              <a:solidFill>
                <a:schemeClr val="lt1"/>
              </a:solidFill>
              <a:latin typeface="Questrial"/>
              <a:ea typeface="Questrial"/>
              <a:cs typeface="Questrial"/>
              <a:sym typeface="Questrial"/>
            </a:endParaRPr>
          </a:p>
        </p:txBody>
      </p:sp>
      <p:sp>
        <p:nvSpPr>
          <p:cNvPr id="488" name="Shape 488"/>
          <p:cNvSpPr/>
          <p:nvPr/>
        </p:nvSpPr>
        <p:spPr>
          <a:xfrm>
            <a:off x="5867400" y="1447800"/>
            <a:ext cx="2514599" cy="4401204"/>
          </a:xfrm>
          <a:prstGeom prst="rect">
            <a:avLst/>
          </a:prstGeom>
          <a:noFill/>
          <a:ln>
            <a:noFill/>
          </a:ln>
        </p:spPr>
        <p:txBody>
          <a:bodyPr lIns="91425" tIns="45700" rIns="91425" bIns="45700" anchor="t" anchorCtr="0">
            <a:noAutofit/>
          </a:bodyPr>
          <a:lstStyle/>
          <a:p>
            <a:pPr marL="514350" marR="0" lvl="0" indent="-6350" algn="l" rtl="0">
              <a:spcBef>
                <a:spcPts val="0"/>
              </a:spcBef>
              <a:buSzPct val="25000"/>
              <a:buNone/>
            </a:pPr>
            <a:r>
              <a:rPr lang="en-US" sz="2000" b="1">
                <a:solidFill>
                  <a:srgbClr val="1F497D"/>
                </a:solidFill>
                <a:latin typeface="Times New Roman"/>
                <a:ea typeface="Times New Roman"/>
                <a:cs typeface="Times New Roman"/>
                <a:sym typeface="Times New Roman"/>
              </a:rPr>
              <a:t>1. Each student/group will personalize their phone.</a:t>
            </a:r>
          </a:p>
          <a:p>
            <a:pPr marL="514350" marR="0" lvl="0" indent="-6350" algn="l" rtl="0">
              <a:spcBef>
                <a:spcPts val="0"/>
              </a:spcBef>
              <a:buNone/>
            </a:pPr>
            <a:endParaRPr sz="2000" b="1">
              <a:solidFill>
                <a:srgbClr val="1F497D"/>
              </a:solidFill>
              <a:latin typeface="Times New Roman"/>
              <a:ea typeface="Times New Roman"/>
              <a:cs typeface="Times New Roman"/>
              <a:sym typeface="Times New Roman"/>
            </a:endParaRPr>
          </a:p>
          <a:p>
            <a:pPr marL="514350" marR="0" lvl="0" indent="-6350" algn="l" rtl="0">
              <a:spcBef>
                <a:spcPts val="0"/>
              </a:spcBef>
              <a:buNone/>
            </a:pPr>
            <a:endParaRPr sz="2000" b="1">
              <a:solidFill>
                <a:srgbClr val="1F497D"/>
              </a:solidFill>
              <a:latin typeface="Times New Roman"/>
              <a:ea typeface="Times New Roman"/>
              <a:cs typeface="Times New Roman"/>
              <a:sym typeface="Times New Roman"/>
            </a:endParaRPr>
          </a:p>
          <a:p>
            <a:pPr marL="514350" marR="0" lvl="0" indent="-6350" algn="l" rtl="0">
              <a:spcBef>
                <a:spcPts val="0"/>
              </a:spcBef>
              <a:buSzPct val="25000"/>
              <a:buNone/>
            </a:pPr>
            <a:r>
              <a:rPr lang="en-US" sz="2000" b="1">
                <a:solidFill>
                  <a:srgbClr val="1F497D"/>
                </a:solidFill>
                <a:latin typeface="Times New Roman"/>
                <a:ea typeface="Times New Roman"/>
                <a:cs typeface="Times New Roman"/>
                <a:sym typeface="Times New Roman"/>
              </a:rPr>
              <a:t>2. Exchange papers and </a:t>
            </a:r>
            <a:r>
              <a:rPr lang="en-US" sz="2000" b="1" i="1">
                <a:solidFill>
                  <a:srgbClr val="1F497D"/>
                </a:solidFill>
                <a:latin typeface="Times New Roman"/>
                <a:ea typeface="Times New Roman"/>
                <a:cs typeface="Times New Roman"/>
                <a:sym typeface="Times New Roman"/>
              </a:rPr>
              <a:t>th</a:t>
            </a:r>
            <a:r>
              <a:rPr lang="en-US" sz="2000" b="1" i="1" cap="none">
                <a:solidFill>
                  <a:srgbClr val="1F497D"/>
                </a:solidFill>
                <a:latin typeface="Times New Roman"/>
                <a:ea typeface="Times New Roman"/>
                <a:cs typeface="Times New Roman"/>
                <a:sym typeface="Times New Roman"/>
              </a:rPr>
              <a:t>en </a:t>
            </a:r>
            <a:r>
              <a:rPr lang="en-US" sz="2000" b="1" cap="none">
                <a:solidFill>
                  <a:srgbClr val="1F497D"/>
                </a:solidFill>
                <a:latin typeface="Times New Roman"/>
                <a:ea typeface="Times New Roman"/>
                <a:cs typeface="Times New Roman"/>
                <a:sym typeface="Times New Roman"/>
              </a:rPr>
              <a:t>identify whose phone you have. </a:t>
            </a:r>
            <a:r>
              <a:rPr lang="en-US" sz="2000" b="1">
                <a:solidFill>
                  <a:srgbClr val="1F497D"/>
                </a:solidFill>
                <a:latin typeface="Times New Roman"/>
                <a:ea typeface="Times New Roman"/>
                <a:cs typeface="Times New Roman"/>
                <a:sym typeface="Times New Roman"/>
              </a:rPr>
              <a:t>In which region do they live?  How do you know?</a:t>
            </a:r>
          </a:p>
        </p:txBody>
      </p:sp>
      <p:sp>
        <p:nvSpPr>
          <p:cNvPr id="489" name="Shape 489"/>
          <p:cNvSpPr/>
          <p:nvPr/>
        </p:nvSpPr>
        <p:spPr>
          <a:xfrm>
            <a:off x="6477000" y="0"/>
            <a:ext cx="1828800" cy="1384995"/>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2800" b="1" cap="none">
                <a:solidFill>
                  <a:schemeClr val="dk1"/>
                </a:solidFill>
                <a:latin typeface="Times New Roman"/>
                <a:ea typeface="Times New Roman"/>
                <a:cs typeface="Times New Roman"/>
                <a:sym typeface="Times New Roman"/>
              </a:rPr>
              <a:t>Whose Phone is This?</a:t>
            </a:r>
          </a:p>
        </p:txBody>
      </p:sp>
    </p:spTree>
    <p:extLst>
      <p:ext uri="{BB962C8B-B14F-4D97-AF65-F5344CB8AC3E}">
        <p14:creationId xmlns:p14="http://schemas.microsoft.com/office/powerpoint/2010/main" val="1201409241"/>
      </p:ext>
    </p:extLst>
  </p:cSld>
  <p:clrMapOvr>
    <a:masterClrMapping/>
  </p:clrMapOvr>
  <p:transition spd="slow">
    <p:fade/>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1920</TotalTime>
  <Words>4390</Words>
  <Application>Microsoft Office PowerPoint</Application>
  <PresentationFormat>On-screen Show (4:3)</PresentationFormat>
  <Paragraphs>765</Paragraphs>
  <Slides>105</Slides>
  <Notes>69</Notes>
  <HiddenSlides>0</HiddenSlides>
  <MMClips>0</MMClips>
  <ScaleCrop>false</ScaleCrop>
  <HeadingPairs>
    <vt:vector size="8" baseType="variant">
      <vt:variant>
        <vt:lpstr>Fonts Used</vt:lpstr>
      </vt:variant>
      <vt:variant>
        <vt:i4>14</vt:i4>
      </vt:variant>
      <vt:variant>
        <vt:lpstr>Theme</vt:lpstr>
      </vt:variant>
      <vt:variant>
        <vt:i4>2</vt:i4>
      </vt:variant>
      <vt:variant>
        <vt:lpstr>Embedded OLE Servers</vt:lpstr>
      </vt:variant>
      <vt:variant>
        <vt:i4>1</vt:i4>
      </vt:variant>
      <vt:variant>
        <vt:lpstr>Slide Titles</vt:lpstr>
      </vt:variant>
      <vt:variant>
        <vt:i4>105</vt:i4>
      </vt:variant>
    </vt:vector>
  </HeadingPairs>
  <TitlesOfParts>
    <vt:vector size="122" baseType="lpstr">
      <vt:lpstr>Wingdings</vt:lpstr>
      <vt:lpstr>Batang</vt:lpstr>
      <vt:lpstr>Constantia</vt:lpstr>
      <vt:lpstr>Lucida Handwriting</vt:lpstr>
      <vt:lpstr>Lato</vt:lpstr>
      <vt:lpstr>Calibri</vt:lpstr>
      <vt:lpstr>Cambria</vt:lpstr>
      <vt:lpstr>Arial</vt:lpstr>
      <vt:lpstr>Times New Roman</vt:lpstr>
      <vt:lpstr>Noto Sans Symbols</vt:lpstr>
      <vt:lpstr>Lucida Bright</vt:lpstr>
      <vt:lpstr>Arial Narrow</vt:lpstr>
      <vt:lpstr>Questrial</vt:lpstr>
      <vt:lpstr>Architects Daughter</vt:lpstr>
      <vt:lpstr>Office Theme</vt:lpstr>
      <vt:lpstr>Office Theme</vt:lpstr>
      <vt:lpstr>Document</vt:lpstr>
      <vt:lpstr>Creating Student Learning Experiences with 2015 SS Standards</vt:lpstr>
      <vt:lpstr>Introductions</vt:lpstr>
      <vt:lpstr>2015 History and Social Science Standards of Learning &amp; Curriculum Framework Review </vt:lpstr>
      <vt:lpstr>PowerPoint Presentation</vt:lpstr>
      <vt:lpstr>Overview of the Revisions</vt:lpstr>
      <vt:lpstr>PowerPoint Presentation</vt:lpstr>
      <vt:lpstr>PowerPoint Presentation</vt:lpstr>
      <vt:lpstr>PowerPoint Presentation</vt:lpstr>
      <vt:lpstr>Overview of the Revisions</vt:lpstr>
      <vt:lpstr>Overview of the Revisions</vt:lpstr>
      <vt:lpstr>Overview of the Revisions</vt:lpstr>
      <vt:lpstr>Overview of the Revisions</vt:lpstr>
      <vt:lpstr>PowerPoint Presentation</vt:lpstr>
      <vt:lpstr>PowerPoint Presentation</vt:lpstr>
      <vt:lpstr>What is RPS doing to facilitate an easier transition? </vt:lpstr>
      <vt:lpstr>Secondary Social Studies</vt:lpstr>
      <vt:lpstr>Let’s talk about the skills… </vt:lpstr>
      <vt:lpstr>2015 SOL Skill Progression </vt:lpstr>
      <vt:lpstr>2015 SOL Skills Progression </vt:lpstr>
      <vt:lpstr>Each standard will have a rating on the progression chart…</vt:lpstr>
      <vt:lpstr>Examples of Student Experiences for Virginia and United States History</vt:lpstr>
      <vt:lpstr>Student Learning Experiences</vt:lpstr>
      <vt:lpstr>Examples of Student Learning Experiences</vt:lpstr>
      <vt:lpstr>S.O.A.P.S</vt:lpstr>
      <vt:lpstr>What is the Subject? </vt:lpstr>
      <vt:lpstr>What is the Occasion? </vt:lpstr>
      <vt:lpstr>Who is the Audience? </vt:lpstr>
      <vt:lpstr>What is the Purpose? </vt:lpstr>
      <vt:lpstr>Who is the Speaker? </vt:lpstr>
      <vt:lpstr>S.O.A.P.S.</vt:lpstr>
      <vt:lpstr>R.A.F.T.</vt:lpstr>
      <vt:lpstr>R.A.F.T.</vt:lpstr>
      <vt:lpstr>R.A.F.T.</vt:lpstr>
      <vt:lpstr>R.A.F.T.</vt:lpstr>
      <vt:lpstr>The Economic Decision Making Skill</vt:lpstr>
      <vt:lpstr> New Skills Strand:  1H </vt:lpstr>
      <vt:lpstr>New Skills Strand: 1H</vt:lpstr>
      <vt:lpstr>New Skills Strand:  1H</vt:lpstr>
      <vt:lpstr>New Skills Strand: 1h</vt:lpstr>
      <vt:lpstr>New Skills Strand 1h</vt:lpstr>
      <vt:lpstr>New Skills Strand: WG.lh, WHI.1h, WHII.1h </vt:lpstr>
      <vt:lpstr>Why is this skill important?</vt:lpstr>
      <vt:lpstr>Opportunity Cost</vt:lpstr>
      <vt:lpstr>Cost – Benefit Decision Grid</vt:lpstr>
      <vt:lpstr>Tool #1:  Cost – Benefit Analysis Personal Example</vt:lpstr>
      <vt:lpstr>Tool #1:  Cost – Benefit Analysis </vt:lpstr>
      <vt:lpstr>Tool #1:  Cost – Benefit Analysis Content Examples - Practice</vt:lpstr>
      <vt:lpstr>Tool #1:  Cost – Benefit Analysis Content Examples – Practice US.1,US.2,VUS</vt:lpstr>
      <vt:lpstr> Tool #2:  PACED Decision-Making Grid </vt:lpstr>
      <vt:lpstr> How do you decide? </vt:lpstr>
      <vt:lpstr>Tool #2: Decision-Making Models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Tool #2:  PACED Decision Grid Content Examples - Practice</vt:lpstr>
      <vt:lpstr>Tool #2:  Decision Grid Content Examples</vt:lpstr>
      <vt:lpstr>Making Choices</vt:lpstr>
      <vt:lpstr>PowerPoint Presentation</vt:lpstr>
      <vt:lpstr>Gallery Walk</vt:lpstr>
      <vt:lpstr>Triple Venn Diagram</vt:lpstr>
      <vt:lpstr>Image Analysis</vt:lpstr>
      <vt:lpstr>First landing of Jamestown Settlers</vt:lpstr>
      <vt:lpstr>Farmyard Selling Corn</vt:lpstr>
      <vt:lpstr>Fishing</vt:lpstr>
      <vt:lpstr>Hudson River</vt:lpstr>
      <vt:lpstr>Landing of the Pilgrims</vt:lpstr>
      <vt:lpstr>View of Philadelphia</vt:lpstr>
      <vt:lpstr>Cavalier Flight to Virginia</vt:lpstr>
      <vt:lpstr>Bullshead Tavern NYC</vt:lpstr>
      <vt:lpstr>Quakers and Native Americans</vt:lpstr>
      <vt:lpstr>Lakota Indians</vt:lpstr>
      <vt:lpstr>Hunter and Fur trapper </vt:lpstr>
      <vt:lpstr>Boston Harbor</vt:lpstr>
      <vt:lpstr>Wedding of Pocahontas</vt:lpstr>
      <vt:lpstr>Settling of Maryland</vt:lpstr>
      <vt:lpstr>Glass Blowing Entrepreneurs</vt:lpstr>
      <vt:lpstr>Slaves and Indentured Servants</vt:lpstr>
      <vt:lpstr>P.A.C.E.D. Decision Making Model</vt:lpstr>
      <vt:lpstr> How do you decide? </vt:lpstr>
      <vt:lpstr>PowerPoint Presentation</vt:lpstr>
      <vt:lpstr>PowerPoint Presentation</vt:lpstr>
      <vt:lpstr>PowerPoint Presentation</vt:lpstr>
      <vt:lpstr>PowerPoint Presentation</vt:lpstr>
      <vt:lpstr>PowerPoint Presentation</vt:lpstr>
      <vt:lpstr>PowerPoint Presentation</vt:lpstr>
      <vt:lpstr>Opportunity Cost</vt:lpstr>
      <vt:lpstr>P.A.C.E.D. Decision Grid Content Examples</vt:lpstr>
      <vt:lpstr>P.A.C.E.D. Decision Grid Content Examples</vt:lpstr>
      <vt:lpstr>VUS.1c - ...using geographic information to determine patterns and trends in Virginia and United States history. </vt:lpstr>
      <vt:lpstr> </vt:lpstr>
      <vt:lpstr>How can I assess students’ work?</vt:lpstr>
      <vt:lpstr>Student Projects</vt:lpstr>
      <vt:lpstr>Scrapbook Project</vt:lpstr>
      <vt:lpstr>Mapping Project Continued</vt:lpstr>
      <vt:lpstr>PowerPoint Presentation</vt:lpstr>
      <vt:lpstr>VUS.1c - ...explaining how indirect cause-and-effect relationships impact people, places, and events in Virginia and United States history. </vt:lpstr>
      <vt:lpstr>Questions to Ask During Planning</vt:lpstr>
      <vt:lpstr>Questions to Ask During Planning</vt:lpstr>
      <vt:lpstr>Share – a – thon </vt:lpstr>
      <vt:lpstr>Questions?</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Institute Presentation</dc:title>
  <dc:creator>Rodney Robinson</dc:creator>
  <cp:lastModifiedBy>RODNEY ROBINSON</cp:lastModifiedBy>
  <cp:revision>67</cp:revision>
  <cp:lastPrinted>2016-11-03T02:47:19Z</cp:lastPrinted>
  <dcterms:modified xsi:type="dcterms:W3CDTF">2017-08-31T13:18:15Z</dcterms:modified>
</cp:coreProperties>
</file>